
<file path=[Content_Types].xml><?xml version="1.0" encoding="utf-8"?>
<Types xmlns="http://schemas.openxmlformats.org/package/2006/content-types">
  <Default Extension="bin" ContentType="application/vnd.ms-office.vbaProject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C51E5A-0387-4958-A6B7-7F5748F882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00EC0EA-50EF-43B6-B90B-539E14A0B2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4BAC7B-10E6-43B9-B3B4-0EEA76795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505FD-A5E3-4925-863F-22126EDCC14C}" type="datetimeFigureOut">
              <a:rPr lang="fr-FR" smtClean="0"/>
              <a:t>26/04/2020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14DBA1-5047-4910-80FB-8A8A5B9D3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1A018D-09E2-41F0-8B22-9640A2251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C251-0280-4A7D-A304-5C3C655764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413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80AE3F1-364B-4AC6-B4D4-28373C620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505FD-A5E3-4925-863F-22126EDCC14C}" type="datetimeFigureOut">
              <a:rPr lang="fr-FR" smtClean="0"/>
              <a:t>26/04/2020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2A2AC98-9C17-452C-A27E-BA9F8DE7A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8D8ECBF-6A02-436A-A24D-B0FE52BA1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C251-0280-4A7D-A304-5C3C655764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903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57E77B2-4118-4B3D-B955-713607970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B760069-DADF-49CE-BF83-E46D283D4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D87A90-FB8B-4A9D-B456-6A822CBB1B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505FD-A5E3-4925-863F-22126EDCC14C}" type="datetimeFigureOut">
              <a:rPr lang="fr-FR" smtClean="0"/>
              <a:t>26/04/2020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DAC325-DF77-4F8B-9ABC-D477AA8158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F9293B-B5D2-4AAF-932F-2D11FBCEEF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CC251-0280-4A7D-A304-5C3C6557641F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83C24A6-9E60-4F7A-872E-0672B9B71956}"/>
              </a:ext>
            </a:extLst>
          </p:cNvPr>
          <p:cNvSpPr txBox="1"/>
          <p:nvPr userDrawn="1"/>
        </p:nvSpPr>
        <p:spPr>
          <a:xfrm rot="19825285">
            <a:off x="-161703" y="2009208"/>
            <a:ext cx="1199921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3500" dirty="0"/>
              <a:t>FAQWORD.COM</a:t>
            </a:r>
          </a:p>
        </p:txBody>
      </p:sp>
    </p:spTree>
    <p:extLst>
      <p:ext uri="{BB962C8B-B14F-4D97-AF65-F5344CB8AC3E}">
        <p14:creationId xmlns:p14="http://schemas.microsoft.com/office/powerpoint/2010/main" val="6132545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p3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ints">
            <a:extLst>
              <a:ext uri="{FF2B5EF4-FFF2-40B4-BE49-F238E27FC236}">
                <a16:creationId xmlns:a16="http://schemas.microsoft.com/office/drawing/2014/main" id="{9233339A-C816-4E7C-ABE9-E13BBF23AF4B}"/>
              </a:ext>
            </a:extLst>
          </p:cNvPr>
          <p:cNvSpPr txBox="1"/>
          <p:nvPr/>
        </p:nvSpPr>
        <p:spPr>
          <a:xfrm>
            <a:off x="2474843" y="3853982"/>
            <a:ext cx="1709531" cy="2215991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3800"/>
              <a:t>0</a:t>
            </a:r>
            <a:endParaRPr lang="fr-FR" sz="13800" dirty="0"/>
          </a:p>
        </p:txBody>
      </p:sp>
      <p:sp>
        <p:nvSpPr>
          <p:cNvPr id="9" name="zdt">
            <a:extLst>
              <a:ext uri="{FF2B5EF4-FFF2-40B4-BE49-F238E27FC236}">
                <a16:creationId xmlns:a16="http://schemas.microsoft.com/office/drawing/2014/main" id="{AB20DAB7-931C-4930-9BA3-8BF83AE5453B}"/>
              </a:ext>
            </a:extLst>
          </p:cNvPr>
          <p:cNvSpPr txBox="1"/>
          <p:nvPr/>
        </p:nvSpPr>
        <p:spPr>
          <a:xfrm>
            <a:off x="4184374" y="3853982"/>
            <a:ext cx="5227071" cy="2215991"/>
          </a:xfrm>
          <a:prstGeom prst="rect">
            <a:avLst/>
          </a:prstGeom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fr-FR" sz="13800"/>
              <a:t>point</a:t>
            </a:r>
            <a:endParaRPr lang="fr-FR" sz="13800" dirty="0"/>
          </a:p>
        </p:txBody>
      </p:sp>
      <p:pic>
        <p:nvPicPr>
          <p:cNvPr id="13" name="son_ok">
            <a:hlinkClick r:id="" action="ppaction://media"/>
            <a:extLst>
              <a:ext uri="{FF2B5EF4-FFF2-40B4-BE49-F238E27FC236}">
                <a16:creationId xmlns:a16="http://schemas.microsoft.com/office/drawing/2014/main" id="{ACA792AD-F61C-451B-BF55-3F666C12D2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681888" y="1480739"/>
            <a:ext cx="406400" cy="406400"/>
          </a:xfrm>
          <a:prstGeom prst="rect">
            <a:avLst/>
          </a:prstGeom>
        </p:spPr>
      </p:pic>
      <p:pic>
        <p:nvPicPr>
          <p:cNvPr id="7" name="OK" descr="Handy - Pas de problème">
            <a:hlinkClick r:id="" action="ppaction://macro?name=questions" highlightClick="1"/>
            <a:extLst>
              <a:ext uri="{FF2B5EF4-FFF2-40B4-BE49-F238E27FC236}">
                <a16:creationId xmlns:a16="http://schemas.microsoft.com/office/drawing/2014/main" id="{3DAF7188-9073-4D26-A109-7396AAFC04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909" y="-424261"/>
            <a:ext cx="3810000" cy="3810000"/>
          </a:xfrm>
          <a:prstGeom prst="rect">
            <a:avLst/>
          </a:prstGeom>
        </p:spPr>
      </p:pic>
      <p:pic>
        <p:nvPicPr>
          <p:cNvPr id="19" name="son_nok">
            <a:hlinkClick r:id="" action="ppaction://media"/>
            <a:extLst>
              <a:ext uri="{FF2B5EF4-FFF2-40B4-BE49-F238E27FC236}">
                <a16:creationId xmlns:a16="http://schemas.microsoft.com/office/drawing/2014/main" id="{1B51A8DA-DB0F-4F04-90E4-8F311AC23DF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4844" y="2811359"/>
            <a:ext cx="406400" cy="406400"/>
          </a:xfrm>
          <a:prstGeom prst="rect">
            <a:avLst/>
          </a:prstGeom>
        </p:spPr>
      </p:pic>
      <p:pic>
        <p:nvPicPr>
          <p:cNvPr id="18" name="NOK" descr="Handy avec pouce baissé">
            <a:hlinkClick r:id="" action="ppaction://macro?name=questions"/>
            <a:extLst>
              <a:ext uri="{FF2B5EF4-FFF2-40B4-BE49-F238E27FC236}">
                <a16:creationId xmlns:a16="http://schemas.microsoft.com/office/drawing/2014/main" id="{51CDD70F-9A89-4A59-BFEC-AE9DA6D6BE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783" y="261616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66895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53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 showWhenStopped="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414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pao365">
  <a:themeElements>
    <a:clrScheme name="2016 livre">
      <a:dk1>
        <a:sysClr val="windowText" lastClr="000000"/>
      </a:dk1>
      <a:lt1>
        <a:sysClr val="window" lastClr="FFFFFF"/>
      </a:lt1>
      <a:dk2>
        <a:srgbClr val="FFD5DF"/>
      </a:dk2>
      <a:lt2>
        <a:srgbClr val="FEF7E2"/>
      </a:lt2>
      <a:accent1>
        <a:srgbClr val="0070C0"/>
      </a:accent1>
      <a:accent2>
        <a:srgbClr val="B0685F"/>
      </a:accent2>
      <a:accent3>
        <a:srgbClr val="BF1C66"/>
      </a:accent3>
      <a:accent4>
        <a:srgbClr val="0095FF"/>
      </a:accent4>
      <a:accent5>
        <a:srgbClr val="00C1C1"/>
      </a:accent5>
      <a:accent6>
        <a:srgbClr val="E2FEF2"/>
      </a:accent6>
      <a:hlink>
        <a:srgbClr val="0563C1"/>
      </a:hlink>
      <a:folHlink>
        <a:srgbClr val="4472C4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pao365</Template>
  <TotalTime>1346</TotalTime>
  <Words>2</Words>
  <Application>Microsoft Office PowerPoint</Application>
  <PresentationFormat>Grand écran</PresentationFormat>
  <Paragraphs>2</Paragraphs>
  <Slides>1</Slides>
  <Notes>0</Notes>
  <HiddenSlides>0</HiddenSlides>
  <MMClips>2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4" baseType="lpstr">
      <vt:lpstr>Arial</vt:lpstr>
      <vt:lpstr>Trebuchet MS</vt:lpstr>
      <vt:lpstr>pao365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faq word .com</dc:creator>
  <cp:lastModifiedBy>faq word .com</cp:lastModifiedBy>
  <cp:revision>18</cp:revision>
  <dcterms:created xsi:type="dcterms:W3CDTF">2020-04-22T13:08:01Z</dcterms:created>
  <dcterms:modified xsi:type="dcterms:W3CDTF">2020-04-26T15:38:27Z</dcterms:modified>
</cp:coreProperties>
</file>