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58" r:id="rId2"/>
    <p:sldId id="257" r:id="rId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591" autoAdjust="0"/>
    <p:restoredTop sz="94660"/>
  </p:normalViewPr>
  <p:slideViewPr>
    <p:cSldViewPr>
      <p:cViewPr varScale="1">
        <p:scale>
          <a:sx n="93" d="100"/>
          <a:sy n="93" d="100"/>
        </p:scale>
        <p:origin x="672" y="8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4C41D8-DCCD-464B-8CFD-8F55293743B8}" type="doc">
      <dgm:prSet loTypeId="urn:microsoft.com/office/officeart/2008/layout/HexagonCluster" loCatId="picture" qsTypeId="urn:microsoft.com/office/officeart/2005/8/quickstyle/simple1" qsCatId="simple" csTypeId="urn:microsoft.com/office/officeart/2005/8/colors/accent1_2" csCatId="accent1" phldr="1"/>
      <dgm:spPr/>
    </dgm:pt>
    <dgm:pt modelId="{BB61FCAC-7E05-46DC-9A6C-421CB4A513FA}">
      <dgm:prSet phldrT="[Texte]"/>
      <dgm:spPr/>
      <dgm:t>
        <a:bodyPr/>
        <a:lstStyle/>
        <a:p>
          <a:r>
            <a:rPr lang="fr-FR" dirty="0"/>
            <a:t>Les anémones sont des plantes à fleurs de la famille des Renonculacées des zones tempérées des deux hémisphères. </a:t>
          </a:r>
        </a:p>
      </dgm:t>
    </dgm:pt>
    <dgm:pt modelId="{71E877EC-7F1D-43B8-8232-E3ED7209AA1B}" type="parTrans" cxnId="{2DB47980-02A8-4B60-BD01-87654410A8E9}">
      <dgm:prSet/>
      <dgm:spPr/>
      <dgm:t>
        <a:bodyPr/>
        <a:lstStyle/>
        <a:p>
          <a:endParaRPr lang="fr-FR"/>
        </a:p>
      </dgm:t>
    </dgm:pt>
    <dgm:pt modelId="{D33B79DF-F144-467D-AFB6-2E91F72BAE3C}" type="sibTrans" cxnId="{2DB47980-02A8-4B60-BD01-87654410A8E9}">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7000" r="-7000"/>
          </a:stretch>
        </a:blipFill>
      </dgm:spPr>
      <dgm:t>
        <a:bodyPr/>
        <a:lstStyle/>
        <a:p>
          <a:endParaRPr lang="fr-FR"/>
        </a:p>
      </dgm:t>
    </dgm:pt>
    <dgm:pt modelId="{2F636329-9959-4B11-9AC3-D5069511EAEC}">
      <dgm:prSet phldrT="[Texte]"/>
      <dgm:spPr/>
      <dgm:t>
        <a:bodyPr/>
        <a:lstStyle/>
        <a:p>
          <a:r>
            <a:rPr lang="fr-FR" dirty="0"/>
            <a:t>Les tulipes sont largement cultivées comme plantes ornementales et ont donné lieu à la création de plusieurs milliers de variétés </a:t>
          </a:r>
        </a:p>
      </dgm:t>
    </dgm:pt>
    <dgm:pt modelId="{0067343D-1DAB-4B6E-A9C9-37ADFC6F2A4F}" type="parTrans" cxnId="{93FB8E4E-7986-44F8-BA2E-5989314423E4}">
      <dgm:prSet/>
      <dgm:spPr/>
      <dgm:t>
        <a:bodyPr/>
        <a:lstStyle/>
        <a:p>
          <a:endParaRPr lang="fr-FR"/>
        </a:p>
      </dgm:t>
    </dgm:pt>
    <dgm:pt modelId="{35D7B044-11F9-4D78-A862-4AAEC31B19C9}" type="sibTrans" cxnId="{93FB8E4E-7986-44F8-BA2E-5989314423E4}">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7000" r="-7000"/>
          </a:stretch>
        </a:blipFill>
      </dgm:spPr>
      <dgm:t>
        <a:bodyPr/>
        <a:lstStyle/>
        <a:p>
          <a:endParaRPr lang="fr-FR"/>
        </a:p>
      </dgm:t>
    </dgm:pt>
    <dgm:pt modelId="{9549A2EA-A1E4-43B9-9348-33A02C99A1BC}">
      <dgm:prSet phldrT="[Texte]"/>
      <dgm:spPr/>
      <dgm:t>
        <a:bodyPr/>
        <a:lstStyle/>
        <a:p>
          <a:r>
            <a:rPr lang="fr-FR" b="0" i="0" dirty="0"/>
            <a:t>Violettes et pensées ont besoin d'un sol neutre ou calcaire, assez humifère et bien drainé. Elle est présente sur l'intégralité des continents.</a:t>
          </a:r>
          <a:endParaRPr lang="fr-FR" dirty="0"/>
        </a:p>
      </dgm:t>
    </dgm:pt>
    <dgm:pt modelId="{7E7C6D0F-86C2-4DA1-86CB-7BEC48B787DC}" type="parTrans" cxnId="{4C5B56DC-1429-4BE0-9823-50E524411E3A}">
      <dgm:prSet/>
      <dgm:spPr/>
      <dgm:t>
        <a:bodyPr/>
        <a:lstStyle/>
        <a:p>
          <a:endParaRPr lang="fr-FR"/>
        </a:p>
      </dgm:t>
    </dgm:pt>
    <dgm:pt modelId="{6454E641-8160-40C8-ABC8-7FEE871A46CF}" type="sibTrans" cxnId="{4C5B56DC-1429-4BE0-9823-50E524411E3A}">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dgm:spPr>
      <dgm:t>
        <a:bodyPr/>
        <a:lstStyle/>
        <a:p>
          <a:endParaRPr lang="fr-FR"/>
        </a:p>
      </dgm:t>
    </dgm:pt>
    <dgm:pt modelId="{D4877FD3-BCE0-4829-B6E6-E8FE7DC9B9B8}" type="pres">
      <dgm:prSet presAssocID="{3D4C41D8-DCCD-464B-8CFD-8F55293743B8}" presName="Name0" presStyleCnt="0">
        <dgm:presLayoutVars>
          <dgm:chMax val="21"/>
          <dgm:chPref val="21"/>
        </dgm:presLayoutVars>
      </dgm:prSet>
      <dgm:spPr/>
    </dgm:pt>
    <dgm:pt modelId="{86A8E9FB-7FFC-44C2-9B69-66E6EA3FBF9A}" type="pres">
      <dgm:prSet presAssocID="{BB61FCAC-7E05-46DC-9A6C-421CB4A513FA}" presName="text1" presStyleCnt="0"/>
      <dgm:spPr/>
    </dgm:pt>
    <dgm:pt modelId="{C2AE430B-4DC6-4871-A4E3-AF78801E57AA}" type="pres">
      <dgm:prSet presAssocID="{BB61FCAC-7E05-46DC-9A6C-421CB4A513FA}" presName="textRepeatNode" presStyleLbl="alignNode1" presStyleIdx="0" presStyleCnt="3">
        <dgm:presLayoutVars>
          <dgm:chMax val="0"/>
          <dgm:chPref val="0"/>
          <dgm:bulletEnabled val="1"/>
        </dgm:presLayoutVars>
      </dgm:prSet>
      <dgm:spPr/>
    </dgm:pt>
    <dgm:pt modelId="{C48955D2-4BA0-43A1-B4AC-C580440C78F3}" type="pres">
      <dgm:prSet presAssocID="{BB61FCAC-7E05-46DC-9A6C-421CB4A513FA}" presName="textaccent1" presStyleCnt="0"/>
      <dgm:spPr/>
    </dgm:pt>
    <dgm:pt modelId="{7129BAD2-AADE-4281-8E17-F14DBBA451F9}" type="pres">
      <dgm:prSet presAssocID="{BB61FCAC-7E05-46DC-9A6C-421CB4A513FA}" presName="accentRepeatNode" presStyleLbl="solidAlignAcc1" presStyleIdx="0" presStyleCnt="6"/>
      <dgm:spPr/>
    </dgm:pt>
    <dgm:pt modelId="{C8E1A859-58B3-42FE-A70B-EC9DC9F57BA5}" type="pres">
      <dgm:prSet presAssocID="{D33B79DF-F144-467D-AFB6-2E91F72BAE3C}" presName="image1" presStyleCnt="0"/>
      <dgm:spPr/>
    </dgm:pt>
    <dgm:pt modelId="{F9A27A30-FF31-4556-B68B-191332F44293}" type="pres">
      <dgm:prSet presAssocID="{D33B79DF-F144-467D-AFB6-2E91F72BAE3C}" presName="imageRepeatNode" presStyleLbl="alignAcc1" presStyleIdx="0" presStyleCnt="3"/>
      <dgm:spPr/>
    </dgm:pt>
    <dgm:pt modelId="{12F32DC9-8908-43C4-BA31-550AC6B01341}" type="pres">
      <dgm:prSet presAssocID="{D33B79DF-F144-467D-AFB6-2E91F72BAE3C}" presName="imageaccent1" presStyleCnt="0"/>
      <dgm:spPr/>
    </dgm:pt>
    <dgm:pt modelId="{F5E85D80-0E2C-43C4-B64D-C8B5B39B34EF}" type="pres">
      <dgm:prSet presAssocID="{D33B79DF-F144-467D-AFB6-2E91F72BAE3C}" presName="accentRepeatNode" presStyleLbl="solidAlignAcc1" presStyleIdx="1" presStyleCnt="6"/>
      <dgm:spPr/>
    </dgm:pt>
    <dgm:pt modelId="{8F9BC3F5-F321-445E-85CB-5D778E9CA0E3}" type="pres">
      <dgm:prSet presAssocID="{2F636329-9959-4B11-9AC3-D5069511EAEC}" presName="text2" presStyleCnt="0"/>
      <dgm:spPr/>
    </dgm:pt>
    <dgm:pt modelId="{F12863A6-4503-4309-8B95-FD69FF66200D}" type="pres">
      <dgm:prSet presAssocID="{2F636329-9959-4B11-9AC3-D5069511EAEC}" presName="textRepeatNode" presStyleLbl="alignNode1" presStyleIdx="1" presStyleCnt="3">
        <dgm:presLayoutVars>
          <dgm:chMax val="0"/>
          <dgm:chPref val="0"/>
          <dgm:bulletEnabled val="1"/>
        </dgm:presLayoutVars>
      </dgm:prSet>
      <dgm:spPr/>
    </dgm:pt>
    <dgm:pt modelId="{674A63B7-B3F1-44D4-A969-F0C54B9212DD}" type="pres">
      <dgm:prSet presAssocID="{2F636329-9959-4B11-9AC3-D5069511EAEC}" presName="textaccent2" presStyleCnt="0"/>
      <dgm:spPr/>
    </dgm:pt>
    <dgm:pt modelId="{0C635126-1089-487A-A7B9-7E2AAAC2284B}" type="pres">
      <dgm:prSet presAssocID="{2F636329-9959-4B11-9AC3-D5069511EAEC}" presName="accentRepeatNode" presStyleLbl="solidAlignAcc1" presStyleIdx="2" presStyleCnt="6"/>
      <dgm:spPr/>
    </dgm:pt>
    <dgm:pt modelId="{8845EEE7-F622-4372-BAE0-2AA1ED84CBD6}" type="pres">
      <dgm:prSet presAssocID="{35D7B044-11F9-4D78-A862-4AAEC31B19C9}" presName="image2" presStyleCnt="0"/>
      <dgm:spPr/>
    </dgm:pt>
    <dgm:pt modelId="{3AF7EB47-BF6E-45FF-A18A-789642EB3A5E}" type="pres">
      <dgm:prSet presAssocID="{35D7B044-11F9-4D78-A862-4AAEC31B19C9}" presName="imageRepeatNode" presStyleLbl="alignAcc1" presStyleIdx="1" presStyleCnt="3"/>
      <dgm:spPr/>
    </dgm:pt>
    <dgm:pt modelId="{AF6426AC-9250-4182-BB92-4829FF9001DF}" type="pres">
      <dgm:prSet presAssocID="{35D7B044-11F9-4D78-A862-4AAEC31B19C9}" presName="imageaccent2" presStyleCnt="0"/>
      <dgm:spPr/>
    </dgm:pt>
    <dgm:pt modelId="{01F9B90A-EDC3-4AA1-A67D-BF84A00A4B79}" type="pres">
      <dgm:prSet presAssocID="{35D7B044-11F9-4D78-A862-4AAEC31B19C9}" presName="accentRepeatNode" presStyleLbl="solidAlignAcc1" presStyleIdx="3" presStyleCnt="6"/>
      <dgm:spPr/>
    </dgm:pt>
    <dgm:pt modelId="{E86354C1-F75F-4EF1-9920-798B616D6CC0}" type="pres">
      <dgm:prSet presAssocID="{9549A2EA-A1E4-43B9-9348-33A02C99A1BC}" presName="text3" presStyleCnt="0"/>
      <dgm:spPr/>
    </dgm:pt>
    <dgm:pt modelId="{809C5583-86AE-4424-9596-6E5331E4D138}" type="pres">
      <dgm:prSet presAssocID="{9549A2EA-A1E4-43B9-9348-33A02C99A1BC}" presName="textRepeatNode" presStyleLbl="alignNode1" presStyleIdx="2" presStyleCnt="3">
        <dgm:presLayoutVars>
          <dgm:chMax val="0"/>
          <dgm:chPref val="0"/>
          <dgm:bulletEnabled val="1"/>
        </dgm:presLayoutVars>
      </dgm:prSet>
      <dgm:spPr/>
    </dgm:pt>
    <dgm:pt modelId="{C1BA27BC-5F5D-4131-95FF-292835F8D629}" type="pres">
      <dgm:prSet presAssocID="{9549A2EA-A1E4-43B9-9348-33A02C99A1BC}" presName="textaccent3" presStyleCnt="0"/>
      <dgm:spPr/>
    </dgm:pt>
    <dgm:pt modelId="{64F2A42A-7680-49DB-8F41-4A8D650454B7}" type="pres">
      <dgm:prSet presAssocID="{9549A2EA-A1E4-43B9-9348-33A02C99A1BC}" presName="accentRepeatNode" presStyleLbl="solidAlignAcc1" presStyleIdx="4" presStyleCnt="6"/>
      <dgm:spPr/>
    </dgm:pt>
    <dgm:pt modelId="{758DA1E2-69BB-4486-A954-5CE20AB77AA4}" type="pres">
      <dgm:prSet presAssocID="{6454E641-8160-40C8-ABC8-7FEE871A46CF}" presName="image3" presStyleCnt="0"/>
      <dgm:spPr/>
    </dgm:pt>
    <dgm:pt modelId="{DA725027-D876-4FEE-B957-76C1869A385E}" type="pres">
      <dgm:prSet presAssocID="{6454E641-8160-40C8-ABC8-7FEE871A46CF}" presName="imageRepeatNode" presStyleLbl="alignAcc1" presStyleIdx="2" presStyleCnt="3"/>
      <dgm:spPr/>
    </dgm:pt>
    <dgm:pt modelId="{7FD301D1-15D1-4672-AEA4-178750287240}" type="pres">
      <dgm:prSet presAssocID="{6454E641-8160-40C8-ABC8-7FEE871A46CF}" presName="imageaccent3" presStyleCnt="0"/>
      <dgm:spPr/>
    </dgm:pt>
    <dgm:pt modelId="{C53ADBDD-E898-4EC3-AC9E-38E1A0A153B6}" type="pres">
      <dgm:prSet presAssocID="{6454E641-8160-40C8-ABC8-7FEE871A46CF}" presName="accentRepeatNode" presStyleLbl="solidAlignAcc1" presStyleIdx="5" presStyleCnt="6"/>
      <dgm:spPr/>
    </dgm:pt>
  </dgm:ptLst>
  <dgm:cxnLst>
    <dgm:cxn modelId="{75469E1D-A470-470B-B49F-022FFB5B9379}" type="presOf" srcId="{9549A2EA-A1E4-43B9-9348-33A02C99A1BC}" destId="{809C5583-86AE-4424-9596-6E5331E4D138}" srcOrd="0" destOrd="0" presId="urn:microsoft.com/office/officeart/2008/layout/HexagonCluster"/>
    <dgm:cxn modelId="{FE5D6109-B4FC-47C5-B0AE-620627721E1A}" type="presOf" srcId="{D33B79DF-F144-467D-AFB6-2E91F72BAE3C}" destId="{F9A27A30-FF31-4556-B68B-191332F44293}" srcOrd="0" destOrd="0" presId="urn:microsoft.com/office/officeart/2008/layout/HexagonCluster"/>
    <dgm:cxn modelId="{93FB8E4E-7986-44F8-BA2E-5989314423E4}" srcId="{3D4C41D8-DCCD-464B-8CFD-8F55293743B8}" destId="{2F636329-9959-4B11-9AC3-D5069511EAEC}" srcOrd="1" destOrd="0" parTransId="{0067343D-1DAB-4B6E-A9C9-37ADFC6F2A4F}" sibTransId="{35D7B044-11F9-4D78-A862-4AAEC31B19C9}"/>
    <dgm:cxn modelId="{DD390087-3760-43A1-88AC-A8A15FD9716C}" type="presOf" srcId="{35D7B044-11F9-4D78-A862-4AAEC31B19C9}" destId="{3AF7EB47-BF6E-45FF-A18A-789642EB3A5E}" srcOrd="0" destOrd="0" presId="urn:microsoft.com/office/officeart/2008/layout/HexagonCluster"/>
    <dgm:cxn modelId="{45ED9C93-6CEA-4CD0-B4BE-D75E7735F771}" type="presOf" srcId="{BB61FCAC-7E05-46DC-9A6C-421CB4A513FA}" destId="{C2AE430B-4DC6-4871-A4E3-AF78801E57AA}" srcOrd="0" destOrd="0" presId="urn:microsoft.com/office/officeart/2008/layout/HexagonCluster"/>
    <dgm:cxn modelId="{4B888A5C-050D-4725-B9B8-706AF2ACD0F4}" type="presOf" srcId="{3D4C41D8-DCCD-464B-8CFD-8F55293743B8}" destId="{D4877FD3-BCE0-4829-B6E6-E8FE7DC9B9B8}" srcOrd="0" destOrd="0" presId="urn:microsoft.com/office/officeart/2008/layout/HexagonCluster"/>
    <dgm:cxn modelId="{4C5B56DC-1429-4BE0-9823-50E524411E3A}" srcId="{3D4C41D8-DCCD-464B-8CFD-8F55293743B8}" destId="{9549A2EA-A1E4-43B9-9348-33A02C99A1BC}" srcOrd="2" destOrd="0" parTransId="{7E7C6D0F-86C2-4DA1-86CB-7BEC48B787DC}" sibTransId="{6454E641-8160-40C8-ABC8-7FEE871A46CF}"/>
    <dgm:cxn modelId="{D9117D61-1DF2-4B83-B661-785AF55029AB}" type="presOf" srcId="{2F636329-9959-4B11-9AC3-D5069511EAEC}" destId="{F12863A6-4503-4309-8B95-FD69FF66200D}" srcOrd="0" destOrd="0" presId="urn:microsoft.com/office/officeart/2008/layout/HexagonCluster"/>
    <dgm:cxn modelId="{2DB47980-02A8-4B60-BD01-87654410A8E9}" srcId="{3D4C41D8-DCCD-464B-8CFD-8F55293743B8}" destId="{BB61FCAC-7E05-46DC-9A6C-421CB4A513FA}" srcOrd="0" destOrd="0" parTransId="{71E877EC-7F1D-43B8-8232-E3ED7209AA1B}" sibTransId="{D33B79DF-F144-467D-AFB6-2E91F72BAE3C}"/>
    <dgm:cxn modelId="{8A58C59B-5849-4A38-A63E-43757469A9C6}" type="presOf" srcId="{6454E641-8160-40C8-ABC8-7FEE871A46CF}" destId="{DA725027-D876-4FEE-B957-76C1869A385E}" srcOrd="0" destOrd="0" presId="urn:microsoft.com/office/officeart/2008/layout/HexagonCluster"/>
    <dgm:cxn modelId="{40B34354-BDE8-46F0-81F4-8FAF8DFBA657}" type="presParOf" srcId="{D4877FD3-BCE0-4829-B6E6-E8FE7DC9B9B8}" destId="{86A8E9FB-7FFC-44C2-9B69-66E6EA3FBF9A}" srcOrd="0" destOrd="0" presId="urn:microsoft.com/office/officeart/2008/layout/HexagonCluster"/>
    <dgm:cxn modelId="{ADEA1A6E-63FA-4C88-A709-BC31836FA3F8}" type="presParOf" srcId="{86A8E9FB-7FFC-44C2-9B69-66E6EA3FBF9A}" destId="{C2AE430B-4DC6-4871-A4E3-AF78801E57AA}" srcOrd="0" destOrd="0" presId="urn:microsoft.com/office/officeart/2008/layout/HexagonCluster"/>
    <dgm:cxn modelId="{DF616A47-56D9-4DF1-B37B-6CAD0278E4FC}" type="presParOf" srcId="{D4877FD3-BCE0-4829-B6E6-E8FE7DC9B9B8}" destId="{C48955D2-4BA0-43A1-B4AC-C580440C78F3}" srcOrd="1" destOrd="0" presId="urn:microsoft.com/office/officeart/2008/layout/HexagonCluster"/>
    <dgm:cxn modelId="{400F6E9A-AC56-43BD-A0F5-72B2E1CCD6C2}" type="presParOf" srcId="{C48955D2-4BA0-43A1-B4AC-C580440C78F3}" destId="{7129BAD2-AADE-4281-8E17-F14DBBA451F9}" srcOrd="0" destOrd="0" presId="urn:microsoft.com/office/officeart/2008/layout/HexagonCluster"/>
    <dgm:cxn modelId="{EE968D06-E5A9-4ED2-9598-5A5ECA6BB84A}" type="presParOf" srcId="{D4877FD3-BCE0-4829-B6E6-E8FE7DC9B9B8}" destId="{C8E1A859-58B3-42FE-A70B-EC9DC9F57BA5}" srcOrd="2" destOrd="0" presId="urn:microsoft.com/office/officeart/2008/layout/HexagonCluster"/>
    <dgm:cxn modelId="{75B9E28F-732C-4DF5-8C68-D4D3E6E128CE}" type="presParOf" srcId="{C8E1A859-58B3-42FE-A70B-EC9DC9F57BA5}" destId="{F9A27A30-FF31-4556-B68B-191332F44293}" srcOrd="0" destOrd="0" presId="urn:microsoft.com/office/officeart/2008/layout/HexagonCluster"/>
    <dgm:cxn modelId="{AB270566-0F85-4DFA-B616-74771AD9F6E3}" type="presParOf" srcId="{D4877FD3-BCE0-4829-B6E6-E8FE7DC9B9B8}" destId="{12F32DC9-8908-43C4-BA31-550AC6B01341}" srcOrd="3" destOrd="0" presId="urn:microsoft.com/office/officeart/2008/layout/HexagonCluster"/>
    <dgm:cxn modelId="{8D2106F5-1729-480D-B443-B87A83A07B9B}" type="presParOf" srcId="{12F32DC9-8908-43C4-BA31-550AC6B01341}" destId="{F5E85D80-0E2C-43C4-B64D-C8B5B39B34EF}" srcOrd="0" destOrd="0" presId="urn:microsoft.com/office/officeart/2008/layout/HexagonCluster"/>
    <dgm:cxn modelId="{88BFEB93-D40E-4794-B659-792349EB2962}" type="presParOf" srcId="{D4877FD3-BCE0-4829-B6E6-E8FE7DC9B9B8}" destId="{8F9BC3F5-F321-445E-85CB-5D778E9CA0E3}" srcOrd="4" destOrd="0" presId="urn:microsoft.com/office/officeart/2008/layout/HexagonCluster"/>
    <dgm:cxn modelId="{BC2CEB97-93AE-4ACE-ADBD-754A824B1848}" type="presParOf" srcId="{8F9BC3F5-F321-445E-85CB-5D778E9CA0E3}" destId="{F12863A6-4503-4309-8B95-FD69FF66200D}" srcOrd="0" destOrd="0" presId="urn:microsoft.com/office/officeart/2008/layout/HexagonCluster"/>
    <dgm:cxn modelId="{245FC6CD-DB84-4AF9-B5C3-01FEEA96ADDF}" type="presParOf" srcId="{D4877FD3-BCE0-4829-B6E6-E8FE7DC9B9B8}" destId="{674A63B7-B3F1-44D4-A969-F0C54B9212DD}" srcOrd="5" destOrd="0" presId="urn:microsoft.com/office/officeart/2008/layout/HexagonCluster"/>
    <dgm:cxn modelId="{7B74DC3F-F7C8-479E-AC38-C38B89D3951B}" type="presParOf" srcId="{674A63B7-B3F1-44D4-A969-F0C54B9212DD}" destId="{0C635126-1089-487A-A7B9-7E2AAAC2284B}" srcOrd="0" destOrd="0" presId="urn:microsoft.com/office/officeart/2008/layout/HexagonCluster"/>
    <dgm:cxn modelId="{0F29330E-B985-4A1C-B05E-0E05E64076AF}" type="presParOf" srcId="{D4877FD3-BCE0-4829-B6E6-E8FE7DC9B9B8}" destId="{8845EEE7-F622-4372-BAE0-2AA1ED84CBD6}" srcOrd="6" destOrd="0" presId="urn:microsoft.com/office/officeart/2008/layout/HexagonCluster"/>
    <dgm:cxn modelId="{7ECBF8A8-0D0A-437D-89CD-89D287515AEC}" type="presParOf" srcId="{8845EEE7-F622-4372-BAE0-2AA1ED84CBD6}" destId="{3AF7EB47-BF6E-45FF-A18A-789642EB3A5E}" srcOrd="0" destOrd="0" presId="urn:microsoft.com/office/officeart/2008/layout/HexagonCluster"/>
    <dgm:cxn modelId="{83849630-1727-4A73-B7A8-822295FD69CF}" type="presParOf" srcId="{D4877FD3-BCE0-4829-B6E6-E8FE7DC9B9B8}" destId="{AF6426AC-9250-4182-BB92-4829FF9001DF}" srcOrd="7" destOrd="0" presId="urn:microsoft.com/office/officeart/2008/layout/HexagonCluster"/>
    <dgm:cxn modelId="{14110109-6F18-4889-8D19-962CD1D97BCB}" type="presParOf" srcId="{AF6426AC-9250-4182-BB92-4829FF9001DF}" destId="{01F9B90A-EDC3-4AA1-A67D-BF84A00A4B79}" srcOrd="0" destOrd="0" presId="urn:microsoft.com/office/officeart/2008/layout/HexagonCluster"/>
    <dgm:cxn modelId="{5C337B89-7003-4022-80EF-254D1F180D62}" type="presParOf" srcId="{D4877FD3-BCE0-4829-B6E6-E8FE7DC9B9B8}" destId="{E86354C1-F75F-4EF1-9920-798B616D6CC0}" srcOrd="8" destOrd="0" presId="urn:microsoft.com/office/officeart/2008/layout/HexagonCluster"/>
    <dgm:cxn modelId="{78AF3EF6-735D-4544-B7D3-C636E8C6A12E}" type="presParOf" srcId="{E86354C1-F75F-4EF1-9920-798B616D6CC0}" destId="{809C5583-86AE-4424-9596-6E5331E4D138}" srcOrd="0" destOrd="0" presId="urn:microsoft.com/office/officeart/2008/layout/HexagonCluster"/>
    <dgm:cxn modelId="{7B7A5130-FE9D-427F-9E71-DC55D3CCF466}" type="presParOf" srcId="{D4877FD3-BCE0-4829-B6E6-E8FE7DC9B9B8}" destId="{C1BA27BC-5F5D-4131-95FF-292835F8D629}" srcOrd="9" destOrd="0" presId="urn:microsoft.com/office/officeart/2008/layout/HexagonCluster"/>
    <dgm:cxn modelId="{F0675010-E93C-489B-9F07-BF4189913741}" type="presParOf" srcId="{C1BA27BC-5F5D-4131-95FF-292835F8D629}" destId="{64F2A42A-7680-49DB-8F41-4A8D650454B7}" srcOrd="0" destOrd="0" presId="urn:microsoft.com/office/officeart/2008/layout/HexagonCluster"/>
    <dgm:cxn modelId="{E3837288-65A5-4767-9AE4-065D8B4A92E5}" type="presParOf" srcId="{D4877FD3-BCE0-4829-B6E6-E8FE7DC9B9B8}" destId="{758DA1E2-69BB-4486-A954-5CE20AB77AA4}" srcOrd="10" destOrd="0" presId="urn:microsoft.com/office/officeart/2008/layout/HexagonCluster"/>
    <dgm:cxn modelId="{5FA420AB-BC42-40E6-9059-3EDD6CEA7125}" type="presParOf" srcId="{758DA1E2-69BB-4486-A954-5CE20AB77AA4}" destId="{DA725027-D876-4FEE-B957-76C1869A385E}" srcOrd="0" destOrd="0" presId="urn:microsoft.com/office/officeart/2008/layout/HexagonCluster"/>
    <dgm:cxn modelId="{BC9C808F-95DC-4CC9-83E9-D9512DF6BD16}" type="presParOf" srcId="{D4877FD3-BCE0-4829-B6E6-E8FE7DC9B9B8}" destId="{7FD301D1-15D1-4672-AEA4-178750287240}" srcOrd="11" destOrd="0" presId="urn:microsoft.com/office/officeart/2008/layout/HexagonCluster"/>
    <dgm:cxn modelId="{D5F886C1-0BF9-4DAB-8B08-BA581A033F84}" type="presParOf" srcId="{7FD301D1-15D1-4672-AEA4-178750287240}" destId="{C53ADBDD-E898-4EC3-AC9E-38E1A0A153B6}"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AE430B-4DC6-4871-A4E3-AF78801E57AA}">
      <dsp:nvSpPr>
        <dsp:cNvPr id="0" name=""/>
        <dsp:cNvSpPr/>
      </dsp:nvSpPr>
      <dsp:spPr>
        <a:xfrm>
          <a:off x="1861209" y="3586451"/>
          <a:ext cx="2177352" cy="1877257"/>
        </a:xfrm>
        <a:prstGeom prst="hexagon">
          <a:avLst>
            <a:gd name="adj" fmla="val 25000"/>
            <a:gd name="vf" fmla="val 11547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fr-FR" sz="1100" kern="1200" dirty="0"/>
            <a:t>Les anémones sont des plantes à fleurs de la famille des Renonculacées des zones tempérées des deux hémisphères. </a:t>
          </a:r>
        </a:p>
      </dsp:txBody>
      <dsp:txXfrm>
        <a:off x="2199093" y="3877766"/>
        <a:ext cx="1501584" cy="1294627"/>
      </dsp:txXfrm>
    </dsp:sp>
    <dsp:sp modelId="{7129BAD2-AADE-4281-8E17-F14DBBA451F9}">
      <dsp:nvSpPr>
        <dsp:cNvPr id="0" name=""/>
        <dsp:cNvSpPr/>
      </dsp:nvSpPr>
      <dsp:spPr>
        <a:xfrm>
          <a:off x="1917774" y="4415221"/>
          <a:ext cx="254928" cy="219715"/>
        </a:xfrm>
        <a:prstGeom prst="hexagon">
          <a:avLst>
            <a:gd name="adj" fmla="val 25000"/>
            <a:gd name="vf" fmla="val 115470"/>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A27A30-FF31-4556-B68B-191332F44293}">
      <dsp:nvSpPr>
        <dsp:cNvPr id="0" name=""/>
        <dsp:cNvSpPr/>
      </dsp:nvSpPr>
      <dsp:spPr>
        <a:xfrm>
          <a:off x="0" y="2578138"/>
          <a:ext cx="2177352" cy="1877257"/>
        </a:xfrm>
        <a:prstGeom prst="hexagon">
          <a:avLst>
            <a:gd name="adj" fmla="val 25000"/>
            <a:gd name="vf" fmla="val 1154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7000" r="-7000"/>
          </a:stretch>
        </a:blip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E85D80-0E2C-43C4-B64D-C8B5B39B34EF}">
      <dsp:nvSpPr>
        <dsp:cNvPr id="0" name=""/>
        <dsp:cNvSpPr/>
      </dsp:nvSpPr>
      <dsp:spPr>
        <a:xfrm>
          <a:off x="1482304" y="4207409"/>
          <a:ext cx="254928" cy="219715"/>
        </a:xfrm>
        <a:prstGeom prst="hexagon">
          <a:avLst>
            <a:gd name="adj" fmla="val 25000"/>
            <a:gd name="vf" fmla="val 115470"/>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12863A6-4503-4309-8B95-FD69FF66200D}">
      <dsp:nvSpPr>
        <dsp:cNvPr id="0" name=""/>
        <dsp:cNvSpPr/>
      </dsp:nvSpPr>
      <dsp:spPr>
        <a:xfrm>
          <a:off x="3716220" y="2555819"/>
          <a:ext cx="2177352" cy="1877257"/>
        </a:xfrm>
        <a:prstGeom prst="hexagon">
          <a:avLst>
            <a:gd name="adj" fmla="val 25000"/>
            <a:gd name="vf" fmla="val 11547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fr-FR" sz="1100" kern="1200" dirty="0"/>
            <a:t>Les tulipes sont largement cultivées comme plantes ornementales et ont donné lieu à la création de plusieurs milliers de variétés </a:t>
          </a:r>
        </a:p>
      </dsp:txBody>
      <dsp:txXfrm>
        <a:off x="4054104" y="2847134"/>
        <a:ext cx="1501584" cy="1294627"/>
      </dsp:txXfrm>
    </dsp:sp>
    <dsp:sp modelId="{0C635126-1089-487A-A7B9-7E2AAAC2284B}">
      <dsp:nvSpPr>
        <dsp:cNvPr id="0" name=""/>
        <dsp:cNvSpPr/>
      </dsp:nvSpPr>
      <dsp:spPr>
        <a:xfrm>
          <a:off x="5204723" y="4183106"/>
          <a:ext cx="254928" cy="219715"/>
        </a:xfrm>
        <a:prstGeom prst="hexagon">
          <a:avLst>
            <a:gd name="adj" fmla="val 25000"/>
            <a:gd name="vf" fmla="val 115470"/>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AF7EB47-BF6E-45FF-A18A-789642EB3A5E}">
      <dsp:nvSpPr>
        <dsp:cNvPr id="0" name=""/>
        <dsp:cNvSpPr/>
      </dsp:nvSpPr>
      <dsp:spPr>
        <a:xfrm>
          <a:off x="5571231" y="3586451"/>
          <a:ext cx="2177352" cy="1877257"/>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7000" r="-7000"/>
          </a:stretch>
        </a:blip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1F9B90A-EDC3-4AA1-A67D-BF84A00A4B79}">
      <dsp:nvSpPr>
        <dsp:cNvPr id="0" name=""/>
        <dsp:cNvSpPr/>
      </dsp:nvSpPr>
      <dsp:spPr>
        <a:xfrm>
          <a:off x="5627796" y="4415221"/>
          <a:ext cx="254928" cy="219715"/>
        </a:xfrm>
        <a:prstGeom prst="hexagon">
          <a:avLst>
            <a:gd name="adj" fmla="val 25000"/>
            <a:gd name="vf" fmla="val 115470"/>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09C5583-86AE-4424-9596-6E5331E4D138}">
      <dsp:nvSpPr>
        <dsp:cNvPr id="0" name=""/>
        <dsp:cNvSpPr/>
      </dsp:nvSpPr>
      <dsp:spPr>
        <a:xfrm>
          <a:off x="1861209" y="1529651"/>
          <a:ext cx="2177352" cy="1877257"/>
        </a:xfrm>
        <a:prstGeom prst="hexagon">
          <a:avLst>
            <a:gd name="adj" fmla="val 25000"/>
            <a:gd name="vf" fmla="val 115470"/>
          </a:avLst>
        </a:prstGeom>
        <a:solidFill>
          <a:schemeClr val="accen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3970" rIns="0" bIns="13970" numCol="1" spcCol="1270" anchor="ctr" anchorCtr="0">
          <a:noAutofit/>
        </a:bodyPr>
        <a:lstStyle/>
        <a:p>
          <a:pPr marL="0" lvl="0" indent="0" algn="ctr" defTabSz="488950">
            <a:lnSpc>
              <a:spcPct val="90000"/>
            </a:lnSpc>
            <a:spcBef>
              <a:spcPct val="0"/>
            </a:spcBef>
            <a:spcAft>
              <a:spcPct val="35000"/>
            </a:spcAft>
            <a:buNone/>
          </a:pPr>
          <a:r>
            <a:rPr lang="fr-FR" sz="1100" b="0" i="0" kern="1200" dirty="0"/>
            <a:t>Violettes et pensées ont besoin d'un sol neutre ou calcaire, assez humifère et bien drainé. Elle est présente sur l'intégralité des continents.</a:t>
          </a:r>
          <a:endParaRPr lang="fr-FR" sz="1100" kern="1200" dirty="0"/>
        </a:p>
      </dsp:txBody>
      <dsp:txXfrm>
        <a:off x="2199093" y="1820966"/>
        <a:ext cx="1501584" cy="1294627"/>
      </dsp:txXfrm>
    </dsp:sp>
    <dsp:sp modelId="{64F2A42A-7680-49DB-8F41-4A8D650454B7}">
      <dsp:nvSpPr>
        <dsp:cNvPr id="0" name=""/>
        <dsp:cNvSpPr/>
      </dsp:nvSpPr>
      <dsp:spPr>
        <a:xfrm>
          <a:off x="3337315" y="1570321"/>
          <a:ext cx="254928" cy="219715"/>
        </a:xfrm>
        <a:prstGeom prst="hexagon">
          <a:avLst>
            <a:gd name="adj" fmla="val 25000"/>
            <a:gd name="vf" fmla="val 115470"/>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A725027-D876-4FEE-B957-76C1869A385E}">
      <dsp:nvSpPr>
        <dsp:cNvPr id="0" name=""/>
        <dsp:cNvSpPr/>
      </dsp:nvSpPr>
      <dsp:spPr>
        <a:xfrm>
          <a:off x="3716220" y="503979"/>
          <a:ext cx="2177352" cy="1877257"/>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7000" r="-7000"/>
          </a:stretch>
        </a:blip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3ADBDD-E898-4EC3-AC9E-38E1A0A153B6}">
      <dsp:nvSpPr>
        <dsp:cNvPr id="0" name=""/>
        <dsp:cNvSpPr/>
      </dsp:nvSpPr>
      <dsp:spPr>
        <a:xfrm>
          <a:off x="3780534" y="1328286"/>
          <a:ext cx="254928" cy="219715"/>
        </a:xfrm>
        <a:prstGeom prst="hexagon">
          <a:avLst>
            <a:gd name="adj" fmla="val 25000"/>
            <a:gd name="vf" fmla="val 115470"/>
          </a:avLst>
        </a:prstGeom>
        <a:solidFill>
          <a:schemeClr val="lt1">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fr-FR"/>
              <a:t>Modifiez le style du titre</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D425588E-36C7-44D0-B6B6-C389824B2731}" type="datetimeFigureOut">
              <a:rPr lang="fr-FR" smtClean="0"/>
              <a:t>15/01/2017</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AA021904-CE83-4083-B31B-98A0CBE0B5AA}" type="slidenum">
              <a:rPr lang="fr-FR" smtClean="0"/>
              <a:t>‹N°›</a:t>
            </a:fld>
            <a:endParaRPr lang="fr-FR"/>
          </a:p>
        </p:txBody>
      </p:sp>
    </p:spTree>
    <p:extLst>
      <p:ext uri="{BB962C8B-B14F-4D97-AF65-F5344CB8AC3E}">
        <p14:creationId xmlns:p14="http://schemas.microsoft.com/office/powerpoint/2010/main" val="1280187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25588E-36C7-44D0-B6B6-C389824B2731}" type="datetimeFigureOut">
              <a:rPr lang="fr-FR" smtClean="0"/>
              <a:t>15/01/2017</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AA021904-CE83-4083-B31B-98A0CBE0B5AA}" type="slidenum">
              <a:rPr lang="fr-FR" smtClean="0"/>
              <a:t>‹N°›</a:t>
            </a:fld>
            <a:endParaRPr lang="fr-FR"/>
          </a:p>
        </p:txBody>
      </p:sp>
    </p:spTree>
    <p:extLst>
      <p:ext uri="{BB962C8B-B14F-4D97-AF65-F5344CB8AC3E}">
        <p14:creationId xmlns:p14="http://schemas.microsoft.com/office/powerpoint/2010/main" val="31400692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D425588E-36C7-44D0-B6B6-C389824B2731}" type="datetimeFigureOut">
              <a:rPr lang="fr-FR" smtClean="0"/>
              <a:t>15/01/2017</a:t>
            </a:fld>
            <a:endParaRPr lang="fr-F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fr-F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AA021904-CE83-4083-B31B-98A0CBE0B5AA}" type="slidenum">
              <a:rPr lang="fr-FR" smtClean="0"/>
              <a:t>‹N°›</a:t>
            </a:fld>
            <a:endParaRPr lang="fr-FR"/>
          </a:p>
        </p:txBody>
      </p:sp>
      <p:sp>
        <p:nvSpPr>
          <p:cNvPr id="13" name="ZoneTexte 12"/>
          <p:cNvSpPr txBox="1"/>
          <p:nvPr userDrawn="1"/>
        </p:nvSpPr>
        <p:spPr>
          <a:xfrm rot="19325901">
            <a:off x="-353843" y="2753741"/>
            <a:ext cx="9960028" cy="1271683"/>
          </a:xfrm>
          <a:prstGeom prst="rect">
            <a:avLst/>
          </a:prstGeom>
          <a:noFill/>
        </p:spPr>
        <p:txBody>
          <a:bodyPr wrap="none" rtlCol="0">
            <a:prstTxWarp prst="textPlain">
              <a:avLst/>
            </a:prstTxWarp>
            <a:spAutoFit/>
          </a:bodyPr>
          <a:lstStyle/>
          <a:p>
            <a:r>
              <a:rPr lang="fr-FR" dirty="0">
                <a:solidFill>
                  <a:schemeClr val="tx2">
                    <a:lumMod val="75000"/>
                  </a:schemeClr>
                </a:solidFill>
              </a:rPr>
              <a:t>http://faqword.com</a:t>
            </a:r>
          </a:p>
        </p:txBody>
      </p:sp>
    </p:spTree>
    <p:extLst>
      <p:ext uri="{BB962C8B-B14F-4D97-AF65-F5344CB8AC3E}">
        <p14:creationId xmlns:p14="http://schemas.microsoft.com/office/powerpoint/2010/main" val="2713093459"/>
      </p:ext>
    </p:extLst>
  </p:cSld>
  <p:clrMap bg1="dk1" tx1="lt1" bg2="dk2" tx2="lt2" accent1="accent1" accent2="accent2" accent3="accent3" accent4="accent4" accent5="accent5" accent6="accent6" hlink="hlink" folHlink="folHlink"/>
  <p:sldLayoutIdLst>
    <p:sldLayoutId id="2147483695" r:id="rId1"/>
    <p:sldLayoutId id="2147483701" r:id="rId2"/>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a:t>SmartArt animé</a:t>
            </a:r>
          </a:p>
        </p:txBody>
      </p:sp>
      <p:sp>
        <p:nvSpPr>
          <p:cNvPr id="3" name="Sous-titre 2"/>
          <p:cNvSpPr>
            <a:spLocks noGrp="1"/>
          </p:cNvSpPr>
          <p:nvPr>
            <p:ph type="subTitle" idx="1"/>
          </p:nvPr>
        </p:nvSpPr>
        <p:spPr>
          <a:xfrm>
            <a:off x="533400" y="3843868"/>
            <a:ext cx="6558880" cy="1913466"/>
          </a:xfrm>
        </p:spPr>
        <p:txBody>
          <a:bodyPr>
            <a:normAutofit fontScale="92500" lnSpcReduction="20000"/>
          </a:bodyPr>
          <a:lstStyle/>
          <a:p>
            <a:r>
              <a:rPr lang="fr-FR" dirty="0"/>
              <a:t>Un SmartArt est composé de différentes formes. Pour animer chaque forme indépendamment, il suffit de la sélectionner et de choisir une animation. Dans cet exemple les formes ont été animées deux par deux  dans un premier temps.</a:t>
            </a:r>
          </a:p>
          <a:p>
            <a:r>
              <a:rPr lang="fr-FR" dirty="0"/>
              <a:t>Affichez le volet Animation pour voir toutes les animations de la diapo concernée.</a:t>
            </a:r>
          </a:p>
        </p:txBody>
      </p:sp>
    </p:spTree>
    <p:extLst>
      <p:ext uri="{BB962C8B-B14F-4D97-AF65-F5344CB8AC3E}">
        <p14:creationId xmlns:p14="http://schemas.microsoft.com/office/powerpoint/2010/main" val="1351582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e 4"/>
          <p:cNvGraphicFramePr/>
          <p:nvPr>
            <p:extLst>
              <p:ext uri="{D42A27DB-BD31-4B8C-83A1-F6EECF244321}">
                <p14:modId xmlns:p14="http://schemas.microsoft.com/office/powerpoint/2010/main" val="443973824"/>
              </p:ext>
            </p:extLst>
          </p:nvPr>
        </p:nvGraphicFramePr>
        <p:xfrm>
          <a:off x="810208" y="557656"/>
          <a:ext cx="7748584" cy="5967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3455344"/>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graphicEl>
                                                  <a:dgm id="{7129BAD2-AADE-4281-8E17-F14DBBA451F9}"/>
                                                </p:graphicEl>
                                              </p:spTgt>
                                            </p:tgtEl>
                                            <p:attrNameLst>
                                              <p:attrName>style.visibility</p:attrName>
                                            </p:attrNameLst>
                                          </p:cBhvr>
                                          <p:to>
                                            <p:strVal val="visible"/>
                                          </p:to>
                                        </p:set>
                                        <p:animEffect transition="in" filter="dissolve">
                                          <p:cBhvr>
                                            <p:cTn id="7" dur="5750"/>
                                            <p:tgtEl>
                                              <p:spTgt spid="5">
                                                <p:graphicEl>
                                                  <a:dgm id="{7129BAD2-AADE-4281-8E17-F14DBBA451F9}"/>
                                                </p:graphic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graphicEl>
                                                  <a:dgm id="{C2AE430B-4DC6-4871-A4E3-AF78801E57AA}"/>
                                                </p:graphicEl>
                                              </p:spTgt>
                                            </p:tgtEl>
                                            <p:attrNameLst>
                                              <p:attrName>style.visibility</p:attrName>
                                            </p:attrNameLst>
                                          </p:cBhvr>
                                          <p:to>
                                            <p:strVal val="visible"/>
                                          </p:to>
                                        </p:set>
                                        <p:animEffect transition="in" filter="dissolve">
                                          <p:cBhvr>
                                            <p:cTn id="10" dur="5750"/>
                                            <p:tgtEl>
                                              <p:spTgt spid="5">
                                                <p:graphicEl>
                                                  <a:dgm id="{C2AE430B-4DC6-4871-A4E3-AF78801E57AA}"/>
                                                </p:graphic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
                                                <p:graphicEl>
                                                  <a:dgm id="{F5E85D80-0E2C-43C4-B64D-C8B5B39B34EF}"/>
                                                </p:graphicEl>
                                              </p:spTgt>
                                            </p:tgtEl>
                                            <p:attrNameLst>
                                              <p:attrName>style.visibility</p:attrName>
                                            </p:attrNameLst>
                                          </p:cBhvr>
                                          <p:to>
                                            <p:strVal val="visible"/>
                                          </p:to>
                                        </p:set>
                                        <p:animEffect transition="in" filter="dissolve">
                                          <p:cBhvr>
                                            <p:cTn id="13" dur="5750"/>
                                            <p:tgtEl>
                                              <p:spTgt spid="5">
                                                <p:graphicEl>
                                                  <a:dgm id="{F5E85D80-0E2C-43C4-B64D-C8B5B39B34EF}"/>
                                                </p:graphic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5">
                                                <p:graphicEl>
                                                  <a:dgm id="{F9A27A30-FF31-4556-B68B-191332F44293}"/>
                                                </p:graphicEl>
                                              </p:spTgt>
                                            </p:tgtEl>
                                            <p:attrNameLst>
                                              <p:attrName>style.visibility</p:attrName>
                                            </p:attrNameLst>
                                          </p:cBhvr>
                                          <p:to>
                                            <p:strVal val="visible"/>
                                          </p:to>
                                        </p:set>
                                        <p:animEffect transition="in" filter="dissolve">
                                          <p:cBhvr>
                                            <p:cTn id="16" dur="5750"/>
                                            <p:tgtEl>
                                              <p:spTgt spid="5">
                                                <p:graphicEl>
                                                  <a:dgm id="{F9A27A30-FF31-4556-B68B-191332F44293}"/>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5">
                                                <p:graphicEl>
                                                  <a:dgm id="{0C635126-1089-487A-A7B9-7E2AAAC2284B}"/>
                                                </p:graphicEl>
                                              </p:spTgt>
                                            </p:tgtEl>
                                            <p:attrNameLst>
                                              <p:attrName>style.visibility</p:attrName>
                                            </p:attrNameLst>
                                          </p:cBhvr>
                                          <p:to>
                                            <p:strVal val="visible"/>
                                          </p:to>
                                        </p:set>
                                        <p:animEffect transition="in" filter="dissolve">
                                          <p:cBhvr>
                                            <p:cTn id="21" dur="5750"/>
                                            <p:tgtEl>
                                              <p:spTgt spid="5">
                                                <p:graphicEl>
                                                  <a:dgm id="{0C635126-1089-487A-A7B9-7E2AAAC2284B}"/>
                                                </p:graphic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5">
                                                <p:graphicEl>
                                                  <a:dgm id="{F12863A6-4503-4309-8B95-FD69FF66200D}"/>
                                                </p:graphicEl>
                                              </p:spTgt>
                                            </p:tgtEl>
                                            <p:attrNameLst>
                                              <p:attrName>style.visibility</p:attrName>
                                            </p:attrNameLst>
                                          </p:cBhvr>
                                          <p:to>
                                            <p:strVal val="visible"/>
                                          </p:to>
                                        </p:set>
                                        <p:animEffect transition="in" filter="dissolve">
                                          <p:cBhvr>
                                            <p:cTn id="24" dur="5750"/>
                                            <p:tgtEl>
                                              <p:spTgt spid="5">
                                                <p:graphicEl>
                                                  <a:dgm id="{F12863A6-4503-4309-8B95-FD69FF66200D}"/>
                                                </p:graphic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5">
                                                <p:graphicEl>
                                                  <a:dgm id="{01F9B90A-EDC3-4AA1-A67D-BF84A00A4B79}"/>
                                                </p:graphicEl>
                                              </p:spTgt>
                                            </p:tgtEl>
                                            <p:attrNameLst>
                                              <p:attrName>style.visibility</p:attrName>
                                            </p:attrNameLst>
                                          </p:cBhvr>
                                          <p:to>
                                            <p:strVal val="visible"/>
                                          </p:to>
                                        </p:set>
                                        <p:animEffect transition="in" filter="dissolve">
                                          <p:cBhvr>
                                            <p:cTn id="27" dur="5750"/>
                                            <p:tgtEl>
                                              <p:spTgt spid="5">
                                                <p:graphicEl>
                                                  <a:dgm id="{01F9B90A-EDC3-4AA1-A67D-BF84A00A4B79}"/>
                                                </p:graphic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5">
                                                <p:graphicEl>
                                                  <a:dgm id="{3AF7EB47-BF6E-45FF-A18A-789642EB3A5E}"/>
                                                </p:graphicEl>
                                              </p:spTgt>
                                            </p:tgtEl>
                                            <p:attrNameLst>
                                              <p:attrName>style.visibility</p:attrName>
                                            </p:attrNameLst>
                                          </p:cBhvr>
                                          <p:to>
                                            <p:strVal val="visible"/>
                                          </p:to>
                                        </p:set>
                                        <p:animEffect transition="in" filter="dissolve">
                                          <p:cBhvr>
                                            <p:cTn id="30" dur="5750"/>
                                            <p:tgtEl>
                                              <p:spTgt spid="5">
                                                <p:graphicEl>
                                                  <a:dgm id="{3AF7EB47-BF6E-45FF-A18A-789642EB3A5E}"/>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5">
                                                <p:graphicEl>
                                                  <a:dgm id="{64F2A42A-7680-49DB-8F41-4A8D650454B7}"/>
                                                </p:graphicEl>
                                              </p:spTgt>
                                            </p:tgtEl>
                                            <p:attrNameLst>
                                              <p:attrName>style.visibility</p:attrName>
                                            </p:attrNameLst>
                                          </p:cBhvr>
                                          <p:to>
                                            <p:strVal val="visible"/>
                                          </p:to>
                                        </p:set>
                                        <p:animEffect transition="in" filter="dissolve">
                                          <p:cBhvr>
                                            <p:cTn id="35" dur="5750"/>
                                            <p:tgtEl>
                                              <p:spTgt spid="5">
                                                <p:graphicEl>
                                                  <a:dgm id="{64F2A42A-7680-49DB-8F41-4A8D650454B7}"/>
                                                </p:graphicEl>
                                              </p:spTgt>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5">
                                                <p:graphicEl>
                                                  <a:dgm id="{809C5583-86AE-4424-9596-6E5331E4D138}"/>
                                                </p:graphicEl>
                                              </p:spTgt>
                                            </p:tgtEl>
                                            <p:attrNameLst>
                                              <p:attrName>style.visibility</p:attrName>
                                            </p:attrNameLst>
                                          </p:cBhvr>
                                          <p:to>
                                            <p:strVal val="visible"/>
                                          </p:to>
                                        </p:set>
                                        <p:animEffect transition="in" filter="dissolve">
                                          <p:cBhvr>
                                            <p:cTn id="38" dur="5750"/>
                                            <p:tgtEl>
                                              <p:spTgt spid="5">
                                                <p:graphicEl>
                                                  <a:dgm id="{809C5583-86AE-4424-9596-6E5331E4D138}"/>
                                                </p:graphicEl>
                                              </p:spTgt>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5">
                                                <p:graphicEl>
                                                  <a:dgm id="{C53ADBDD-E898-4EC3-AC9E-38E1A0A153B6}"/>
                                                </p:graphicEl>
                                              </p:spTgt>
                                            </p:tgtEl>
                                            <p:attrNameLst>
                                              <p:attrName>style.visibility</p:attrName>
                                            </p:attrNameLst>
                                          </p:cBhvr>
                                          <p:to>
                                            <p:strVal val="visible"/>
                                          </p:to>
                                        </p:set>
                                        <p:animEffect transition="in" filter="dissolve">
                                          <p:cBhvr>
                                            <p:cTn id="41" dur="5750"/>
                                            <p:tgtEl>
                                              <p:spTgt spid="5">
                                                <p:graphicEl>
                                                  <a:dgm id="{C53ADBDD-E898-4EC3-AC9E-38E1A0A153B6}"/>
                                                </p:graphicEl>
                                              </p:spTgt>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5">
                                                <p:graphicEl>
                                                  <a:dgm id="{DA725027-D876-4FEE-B957-76C1869A385E}"/>
                                                </p:graphicEl>
                                              </p:spTgt>
                                            </p:tgtEl>
                                            <p:attrNameLst>
                                              <p:attrName>style.visibility</p:attrName>
                                            </p:attrNameLst>
                                          </p:cBhvr>
                                          <p:to>
                                            <p:strVal val="visible"/>
                                          </p:to>
                                        </p:set>
                                        <p:animEffect transition="in" filter="dissolve">
                                          <p:cBhvr>
                                            <p:cTn id="44" dur="5750"/>
                                            <p:tgtEl>
                                              <p:spTgt spid="5">
                                                <p:graphicEl>
                                                  <a:dgm id="{DA725027-D876-4FEE-B957-76C1869A385E}"/>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1" nodeType="clickEffect">
                                      <p:stCondLst>
                                        <p:cond delay="0"/>
                                      </p:stCondLst>
                                      <p:childTnLst>
                                        <p:anim calcmode="lin" valueType="num">
                                          <p:cBhvr>
                                            <p:cTn id="48" dur="5750"/>
                                            <p:tgtEl>
                                              <p:spTgt spid="5">
                                                <p:graphicEl>
                                                  <a:dgm id="{7129BAD2-AADE-4281-8E17-F14DBBA451F9}"/>
                                                </p:graphicEl>
                                              </p:spTgt>
                                            </p:tgtEl>
                                            <p:attrNameLst>
                                              <p:attrName>ppt_w</p:attrName>
                                            </p:attrNameLst>
                                          </p:cBhvr>
                                          <p:tavLst>
                                            <p:tav tm="0">
                                              <p:val>
                                                <p:strVal val="ppt_w"/>
                                              </p:val>
                                            </p:tav>
                                            <p:tav tm="100000">
                                              <p:val>
                                                <p:fltVal val="0"/>
                                              </p:val>
                                            </p:tav>
                                          </p:tavLst>
                                        </p:anim>
                                        <p:anim calcmode="lin" valueType="num">
                                          <p:cBhvr>
                                            <p:cTn id="49" dur="5750"/>
                                            <p:tgtEl>
                                              <p:spTgt spid="5">
                                                <p:graphicEl>
                                                  <a:dgm id="{7129BAD2-AADE-4281-8E17-F14DBBA451F9}"/>
                                                </p:graphicEl>
                                              </p:spTgt>
                                            </p:tgtEl>
                                            <p:attrNameLst>
                                              <p:attrName>ppt_h</p:attrName>
                                            </p:attrNameLst>
                                          </p:cBhvr>
                                          <p:tavLst>
                                            <p:tav tm="0">
                                              <p:val>
                                                <p:strVal val="ppt_h"/>
                                              </p:val>
                                            </p:tav>
                                            <p:tav tm="100000">
                                              <p:val>
                                                <p:fltVal val="0"/>
                                              </p:val>
                                            </p:tav>
                                          </p:tavLst>
                                        </p:anim>
                                        <p:animEffect transition="out" filter="fade">
                                          <p:cBhvr>
                                            <p:cTn id="50" dur="5750"/>
                                            <p:tgtEl>
                                              <p:spTgt spid="5">
                                                <p:graphicEl>
                                                  <a:dgm id="{7129BAD2-AADE-4281-8E17-F14DBBA451F9}"/>
                                                </p:graphicEl>
                                              </p:spTgt>
                                            </p:tgtEl>
                                          </p:cBhvr>
                                        </p:animEffect>
                                        <p:set>
                                          <p:cBhvr>
                                            <p:cTn id="51" dur="1" fill="hold">
                                              <p:stCondLst>
                                                <p:cond delay="5749"/>
                                              </p:stCondLst>
                                            </p:cTn>
                                            <p:tgtEl>
                                              <p:spTgt spid="5">
                                                <p:graphicEl>
                                                  <a:dgm id="{7129BAD2-AADE-4281-8E17-F14DBBA451F9}"/>
                                                </p:graphicEl>
                                              </p:spTgt>
                                            </p:tgtEl>
                                            <p:attrNameLst>
                                              <p:attrName>style.visibility</p:attrName>
                                            </p:attrNameLst>
                                          </p:cBhvr>
                                          <p:to>
                                            <p:strVal val="hidden"/>
                                          </p:to>
                                        </p:set>
                                      </p:childTnLst>
                                    </p:cTn>
                                  </p:par>
                                  <p:par>
                                    <p:cTn id="52" presetID="53" presetClass="exit" presetSubtype="32" fill="hold" grpId="1" nodeType="withEffect">
                                      <p:stCondLst>
                                        <p:cond delay="0"/>
                                      </p:stCondLst>
                                      <p:childTnLst>
                                        <p:anim calcmode="lin" valueType="num">
                                          <p:cBhvr>
                                            <p:cTn id="53" dur="5750"/>
                                            <p:tgtEl>
                                              <p:spTgt spid="5">
                                                <p:graphicEl>
                                                  <a:dgm id="{C2AE430B-4DC6-4871-A4E3-AF78801E57AA}"/>
                                                </p:graphicEl>
                                              </p:spTgt>
                                            </p:tgtEl>
                                            <p:attrNameLst>
                                              <p:attrName>ppt_w</p:attrName>
                                            </p:attrNameLst>
                                          </p:cBhvr>
                                          <p:tavLst>
                                            <p:tav tm="0">
                                              <p:val>
                                                <p:strVal val="ppt_w"/>
                                              </p:val>
                                            </p:tav>
                                            <p:tav tm="100000">
                                              <p:val>
                                                <p:fltVal val="0"/>
                                              </p:val>
                                            </p:tav>
                                          </p:tavLst>
                                        </p:anim>
                                        <p:anim calcmode="lin" valueType="num">
                                          <p:cBhvr>
                                            <p:cTn id="54" dur="5750"/>
                                            <p:tgtEl>
                                              <p:spTgt spid="5">
                                                <p:graphicEl>
                                                  <a:dgm id="{C2AE430B-4DC6-4871-A4E3-AF78801E57AA}"/>
                                                </p:graphicEl>
                                              </p:spTgt>
                                            </p:tgtEl>
                                            <p:attrNameLst>
                                              <p:attrName>ppt_h</p:attrName>
                                            </p:attrNameLst>
                                          </p:cBhvr>
                                          <p:tavLst>
                                            <p:tav tm="0">
                                              <p:val>
                                                <p:strVal val="ppt_h"/>
                                              </p:val>
                                            </p:tav>
                                            <p:tav tm="100000">
                                              <p:val>
                                                <p:fltVal val="0"/>
                                              </p:val>
                                            </p:tav>
                                          </p:tavLst>
                                        </p:anim>
                                        <p:animEffect transition="out" filter="fade">
                                          <p:cBhvr>
                                            <p:cTn id="55" dur="5750"/>
                                            <p:tgtEl>
                                              <p:spTgt spid="5">
                                                <p:graphicEl>
                                                  <a:dgm id="{C2AE430B-4DC6-4871-A4E3-AF78801E57AA}"/>
                                                </p:graphicEl>
                                              </p:spTgt>
                                            </p:tgtEl>
                                          </p:cBhvr>
                                        </p:animEffect>
                                        <p:set>
                                          <p:cBhvr>
                                            <p:cTn id="56" dur="1" fill="hold">
                                              <p:stCondLst>
                                                <p:cond delay="5749"/>
                                              </p:stCondLst>
                                            </p:cTn>
                                            <p:tgtEl>
                                              <p:spTgt spid="5">
                                                <p:graphicEl>
                                                  <a:dgm id="{C2AE430B-4DC6-4871-A4E3-AF78801E57AA}"/>
                                                </p:graphicEl>
                                              </p:spTgt>
                                            </p:tgtEl>
                                            <p:attrNameLst>
                                              <p:attrName>style.visibility</p:attrName>
                                            </p:attrNameLst>
                                          </p:cBhvr>
                                          <p:to>
                                            <p:strVal val="hidden"/>
                                          </p:to>
                                        </p:set>
                                      </p:childTnLst>
                                    </p:cTn>
                                  </p:par>
                                  <p:par>
                                    <p:cTn id="57" presetID="53" presetClass="exit" presetSubtype="32" fill="hold" grpId="1" nodeType="withEffect">
                                      <p:stCondLst>
                                        <p:cond delay="0"/>
                                      </p:stCondLst>
                                      <p:childTnLst>
                                        <p:anim calcmode="lin" valueType="num">
                                          <p:cBhvr>
                                            <p:cTn id="58" dur="5750"/>
                                            <p:tgtEl>
                                              <p:spTgt spid="5">
                                                <p:graphicEl>
                                                  <a:dgm id="{F5E85D80-0E2C-43C4-B64D-C8B5B39B34EF}"/>
                                                </p:graphicEl>
                                              </p:spTgt>
                                            </p:tgtEl>
                                            <p:attrNameLst>
                                              <p:attrName>ppt_w</p:attrName>
                                            </p:attrNameLst>
                                          </p:cBhvr>
                                          <p:tavLst>
                                            <p:tav tm="0">
                                              <p:val>
                                                <p:strVal val="ppt_w"/>
                                              </p:val>
                                            </p:tav>
                                            <p:tav tm="100000">
                                              <p:val>
                                                <p:fltVal val="0"/>
                                              </p:val>
                                            </p:tav>
                                          </p:tavLst>
                                        </p:anim>
                                        <p:anim calcmode="lin" valueType="num">
                                          <p:cBhvr>
                                            <p:cTn id="59" dur="5750"/>
                                            <p:tgtEl>
                                              <p:spTgt spid="5">
                                                <p:graphicEl>
                                                  <a:dgm id="{F5E85D80-0E2C-43C4-B64D-C8B5B39B34EF}"/>
                                                </p:graphicEl>
                                              </p:spTgt>
                                            </p:tgtEl>
                                            <p:attrNameLst>
                                              <p:attrName>ppt_h</p:attrName>
                                            </p:attrNameLst>
                                          </p:cBhvr>
                                          <p:tavLst>
                                            <p:tav tm="0">
                                              <p:val>
                                                <p:strVal val="ppt_h"/>
                                              </p:val>
                                            </p:tav>
                                            <p:tav tm="100000">
                                              <p:val>
                                                <p:fltVal val="0"/>
                                              </p:val>
                                            </p:tav>
                                          </p:tavLst>
                                        </p:anim>
                                        <p:animEffect transition="out" filter="fade">
                                          <p:cBhvr>
                                            <p:cTn id="60" dur="5750"/>
                                            <p:tgtEl>
                                              <p:spTgt spid="5">
                                                <p:graphicEl>
                                                  <a:dgm id="{F5E85D80-0E2C-43C4-B64D-C8B5B39B34EF}"/>
                                                </p:graphicEl>
                                              </p:spTgt>
                                            </p:tgtEl>
                                          </p:cBhvr>
                                        </p:animEffect>
                                        <p:set>
                                          <p:cBhvr>
                                            <p:cTn id="61" dur="1" fill="hold">
                                              <p:stCondLst>
                                                <p:cond delay="5749"/>
                                              </p:stCondLst>
                                            </p:cTn>
                                            <p:tgtEl>
                                              <p:spTgt spid="5">
                                                <p:graphicEl>
                                                  <a:dgm id="{F5E85D80-0E2C-43C4-B64D-C8B5B39B34EF}"/>
                                                </p:graphicEl>
                                              </p:spTgt>
                                            </p:tgtEl>
                                            <p:attrNameLst>
                                              <p:attrName>style.visibility</p:attrName>
                                            </p:attrNameLst>
                                          </p:cBhvr>
                                          <p:to>
                                            <p:strVal val="hidden"/>
                                          </p:to>
                                        </p:set>
                                      </p:childTnLst>
                                    </p:cTn>
                                  </p:par>
                                  <p:par>
                                    <p:cTn id="62" presetID="6" presetClass="emph" presetSubtype="0" fill="hold" grpId="1" nodeType="withEffect" p14:presetBounceEnd="30000">
                                      <p:stCondLst>
                                        <p:cond delay="0"/>
                                      </p:stCondLst>
                                      <p:childTnLst>
                                        <p:animScale p14:bounceEnd="30000">
                                          <p:cBhvr>
                                            <p:cTn id="63" dur="5750" fill="hold"/>
                                            <p:tgtEl>
                                              <p:spTgt spid="5">
                                                <p:graphicEl>
                                                  <a:dgm id="{F9A27A30-FF31-4556-B68B-191332F44293}"/>
                                                </p:graphicEl>
                                              </p:spTgt>
                                            </p:tgtEl>
                                          </p:cBhvr>
                                          <p:by x="160000" y="160000"/>
                                        </p:animScale>
                                      </p:childTnLst>
                                    </p:cTn>
                                  </p:par>
                                  <p:par>
                                    <p:cTn id="64" presetID="53" presetClass="exit" presetSubtype="32" fill="hold" grpId="1" nodeType="withEffect">
                                      <p:stCondLst>
                                        <p:cond delay="0"/>
                                      </p:stCondLst>
                                      <p:childTnLst>
                                        <p:anim calcmode="lin" valueType="num">
                                          <p:cBhvr>
                                            <p:cTn id="65" dur="5750"/>
                                            <p:tgtEl>
                                              <p:spTgt spid="5">
                                                <p:graphicEl>
                                                  <a:dgm id="{0C635126-1089-487A-A7B9-7E2AAAC2284B}"/>
                                                </p:graphicEl>
                                              </p:spTgt>
                                            </p:tgtEl>
                                            <p:attrNameLst>
                                              <p:attrName>ppt_w</p:attrName>
                                            </p:attrNameLst>
                                          </p:cBhvr>
                                          <p:tavLst>
                                            <p:tav tm="0">
                                              <p:val>
                                                <p:strVal val="ppt_w"/>
                                              </p:val>
                                            </p:tav>
                                            <p:tav tm="100000">
                                              <p:val>
                                                <p:fltVal val="0"/>
                                              </p:val>
                                            </p:tav>
                                          </p:tavLst>
                                        </p:anim>
                                        <p:anim calcmode="lin" valueType="num">
                                          <p:cBhvr>
                                            <p:cTn id="66" dur="5750"/>
                                            <p:tgtEl>
                                              <p:spTgt spid="5">
                                                <p:graphicEl>
                                                  <a:dgm id="{0C635126-1089-487A-A7B9-7E2AAAC2284B}"/>
                                                </p:graphicEl>
                                              </p:spTgt>
                                            </p:tgtEl>
                                            <p:attrNameLst>
                                              <p:attrName>ppt_h</p:attrName>
                                            </p:attrNameLst>
                                          </p:cBhvr>
                                          <p:tavLst>
                                            <p:tav tm="0">
                                              <p:val>
                                                <p:strVal val="ppt_h"/>
                                              </p:val>
                                            </p:tav>
                                            <p:tav tm="100000">
                                              <p:val>
                                                <p:fltVal val="0"/>
                                              </p:val>
                                            </p:tav>
                                          </p:tavLst>
                                        </p:anim>
                                        <p:animEffect transition="out" filter="fade">
                                          <p:cBhvr>
                                            <p:cTn id="67" dur="5750"/>
                                            <p:tgtEl>
                                              <p:spTgt spid="5">
                                                <p:graphicEl>
                                                  <a:dgm id="{0C635126-1089-487A-A7B9-7E2AAAC2284B}"/>
                                                </p:graphicEl>
                                              </p:spTgt>
                                            </p:tgtEl>
                                          </p:cBhvr>
                                        </p:animEffect>
                                        <p:set>
                                          <p:cBhvr>
                                            <p:cTn id="68" dur="1" fill="hold">
                                              <p:stCondLst>
                                                <p:cond delay="5749"/>
                                              </p:stCondLst>
                                            </p:cTn>
                                            <p:tgtEl>
                                              <p:spTgt spid="5">
                                                <p:graphicEl>
                                                  <a:dgm id="{0C635126-1089-487A-A7B9-7E2AAAC2284B}"/>
                                                </p:graphicEl>
                                              </p:spTgt>
                                            </p:tgtEl>
                                            <p:attrNameLst>
                                              <p:attrName>style.visibility</p:attrName>
                                            </p:attrNameLst>
                                          </p:cBhvr>
                                          <p:to>
                                            <p:strVal val="hidden"/>
                                          </p:to>
                                        </p:set>
                                      </p:childTnLst>
                                    </p:cTn>
                                  </p:par>
                                  <p:par>
                                    <p:cTn id="69" presetID="53" presetClass="exit" presetSubtype="32" fill="hold" grpId="1" nodeType="withEffect">
                                      <p:stCondLst>
                                        <p:cond delay="0"/>
                                      </p:stCondLst>
                                      <p:childTnLst>
                                        <p:anim calcmode="lin" valueType="num">
                                          <p:cBhvr>
                                            <p:cTn id="70" dur="5750"/>
                                            <p:tgtEl>
                                              <p:spTgt spid="5">
                                                <p:graphicEl>
                                                  <a:dgm id="{F12863A6-4503-4309-8B95-FD69FF66200D}"/>
                                                </p:graphicEl>
                                              </p:spTgt>
                                            </p:tgtEl>
                                            <p:attrNameLst>
                                              <p:attrName>ppt_w</p:attrName>
                                            </p:attrNameLst>
                                          </p:cBhvr>
                                          <p:tavLst>
                                            <p:tav tm="0">
                                              <p:val>
                                                <p:strVal val="ppt_w"/>
                                              </p:val>
                                            </p:tav>
                                            <p:tav tm="100000">
                                              <p:val>
                                                <p:fltVal val="0"/>
                                              </p:val>
                                            </p:tav>
                                          </p:tavLst>
                                        </p:anim>
                                        <p:anim calcmode="lin" valueType="num">
                                          <p:cBhvr>
                                            <p:cTn id="71" dur="5750"/>
                                            <p:tgtEl>
                                              <p:spTgt spid="5">
                                                <p:graphicEl>
                                                  <a:dgm id="{F12863A6-4503-4309-8B95-FD69FF66200D}"/>
                                                </p:graphicEl>
                                              </p:spTgt>
                                            </p:tgtEl>
                                            <p:attrNameLst>
                                              <p:attrName>ppt_h</p:attrName>
                                            </p:attrNameLst>
                                          </p:cBhvr>
                                          <p:tavLst>
                                            <p:tav tm="0">
                                              <p:val>
                                                <p:strVal val="ppt_h"/>
                                              </p:val>
                                            </p:tav>
                                            <p:tav tm="100000">
                                              <p:val>
                                                <p:fltVal val="0"/>
                                              </p:val>
                                            </p:tav>
                                          </p:tavLst>
                                        </p:anim>
                                        <p:animEffect transition="out" filter="fade">
                                          <p:cBhvr>
                                            <p:cTn id="72" dur="5750"/>
                                            <p:tgtEl>
                                              <p:spTgt spid="5">
                                                <p:graphicEl>
                                                  <a:dgm id="{F12863A6-4503-4309-8B95-FD69FF66200D}"/>
                                                </p:graphicEl>
                                              </p:spTgt>
                                            </p:tgtEl>
                                          </p:cBhvr>
                                        </p:animEffect>
                                        <p:set>
                                          <p:cBhvr>
                                            <p:cTn id="73" dur="1" fill="hold">
                                              <p:stCondLst>
                                                <p:cond delay="5749"/>
                                              </p:stCondLst>
                                            </p:cTn>
                                            <p:tgtEl>
                                              <p:spTgt spid="5">
                                                <p:graphicEl>
                                                  <a:dgm id="{F12863A6-4503-4309-8B95-FD69FF66200D}"/>
                                                </p:graphicEl>
                                              </p:spTgt>
                                            </p:tgtEl>
                                            <p:attrNameLst>
                                              <p:attrName>style.visibility</p:attrName>
                                            </p:attrNameLst>
                                          </p:cBhvr>
                                          <p:to>
                                            <p:strVal val="hidden"/>
                                          </p:to>
                                        </p:set>
                                      </p:childTnLst>
                                    </p:cTn>
                                  </p:par>
                                  <p:par>
                                    <p:cTn id="74" presetID="53" presetClass="exit" presetSubtype="32" fill="hold" grpId="1" nodeType="withEffect">
                                      <p:stCondLst>
                                        <p:cond delay="0"/>
                                      </p:stCondLst>
                                      <p:childTnLst>
                                        <p:anim calcmode="lin" valueType="num">
                                          <p:cBhvr>
                                            <p:cTn id="75" dur="5750"/>
                                            <p:tgtEl>
                                              <p:spTgt spid="5">
                                                <p:graphicEl>
                                                  <a:dgm id="{01F9B90A-EDC3-4AA1-A67D-BF84A00A4B79}"/>
                                                </p:graphicEl>
                                              </p:spTgt>
                                            </p:tgtEl>
                                            <p:attrNameLst>
                                              <p:attrName>ppt_w</p:attrName>
                                            </p:attrNameLst>
                                          </p:cBhvr>
                                          <p:tavLst>
                                            <p:tav tm="0">
                                              <p:val>
                                                <p:strVal val="ppt_w"/>
                                              </p:val>
                                            </p:tav>
                                            <p:tav tm="100000">
                                              <p:val>
                                                <p:fltVal val="0"/>
                                              </p:val>
                                            </p:tav>
                                          </p:tavLst>
                                        </p:anim>
                                        <p:anim calcmode="lin" valueType="num">
                                          <p:cBhvr>
                                            <p:cTn id="76" dur="5750"/>
                                            <p:tgtEl>
                                              <p:spTgt spid="5">
                                                <p:graphicEl>
                                                  <a:dgm id="{01F9B90A-EDC3-4AA1-A67D-BF84A00A4B79}"/>
                                                </p:graphicEl>
                                              </p:spTgt>
                                            </p:tgtEl>
                                            <p:attrNameLst>
                                              <p:attrName>ppt_h</p:attrName>
                                            </p:attrNameLst>
                                          </p:cBhvr>
                                          <p:tavLst>
                                            <p:tav tm="0">
                                              <p:val>
                                                <p:strVal val="ppt_h"/>
                                              </p:val>
                                            </p:tav>
                                            <p:tav tm="100000">
                                              <p:val>
                                                <p:fltVal val="0"/>
                                              </p:val>
                                            </p:tav>
                                          </p:tavLst>
                                        </p:anim>
                                        <p:animEffect transition="out" filter="fade">
                                          <p:cBhvr>
                                            <p:cTn id="77" dur="5750"/>
                                            <p:tgtEl>
                                              <p:spTgt spid="5">
                                                <p:graphicEl>
                                                  <a:dgm id="{01F9B90A-EDC3-4AA1-A67D-BF84A00A4B79}"/>
                                                </p:graphicEl>
                                              </p:spTgt>
                                            </p:tgtEl>
                                          </p:cBhvr>
                                        </p:animEffect>
                                        <p:set>
                                          <p:cBhvr>
                                            <p:cTn id="78" dur="1" fill="hold">
                                              <p:stCondLst>
                                                <p:cond delay="5749"/>
                                              </p:stCondLst>
                                            </p:cTn>
                                            <p:tgtEl>
                                              <p:spTgt spid="5">
                                                <p:graphicEl>
                                                  <a:dgm id="{01F9B90A-EDC3-4AA1-A67D-BF84A00A4B79}"/>
                                                </p:graphicEl>
                                              </p:spTgt>
                                            </p:tgtEl>
                                            <p:attrNameLst>
                                              <p:attrName>style.visibility</p:attrName>
                                            </p:attrNameLst>
                                          </p:cBhvr>
                                          <p:to>
                                            <p:strVal val="hidden"/>
                                          </p:to>
                                        </p:set>
                                      </p:childTnLst>
                                    </p:cTn>
                                  </p:par>
                                  <p:par>
                                    <p:cTn id="79" presetID="6" presetClass="emph" presetSubtype="0" fill="hold" grpId="1" nodeType="withEffect" p14:presetBounceEnd="30000">
                                      <p:stCondLst>
                                        <p:cond delay="0"/>
                                      </p:stCondLst>
                                      <p:childTnLst>
                                        <p:animScale p14:bounceEnd="30000">
                                          <p:cBhvr>
                                            <p:cTn id="80" dur="5750" fill="hold"/>
                                            <p:tgtEl>
                                              <p:spTgt spid="5">
                                                <p:graphicEl>
                                                  <a:dgm id="{3AF7EB47-BF6E-45FF-A18A-789642EB3A5E}"/>
                                                </p:graphicEl>
                                              </p:spTgt>
                                            </p:tgtEl>
                                          </p:cBhvr>
                                          <p:by x="160000" y="160000"/>
                                        </p:animScale>
                                      </p:childTnLst>
                                    </p:cTn>
                                  </p:par>
                                  <p:par>
                                    <p:cTn id="81" presetID="53" presetClass="exit" presetSubtype="32" fill="hold" grpId="1" nodeType="withEffect">
                                      <p:stCondLst>
                                        <p:cond delay="0"/>
                                      </p:stCondLst>
                                      <p:childTnLst>
                                        <p:anim calcmode="lin" valueType="num">
                                          <p:cBhvr>
                                            <p:cTn id="82" dur="5750"/>
                                            <p:tgtEl>
                                              <p:spTgt spid="5">
                                                <p:graphicEl>
                                                  <a:dgm id="{64F2A42A-7680-49DB-8F41-4A8D650454B7}"/>
                                                </p:graphicEl>
                                              </p:spTgt>
                                            </p:tgtEl>
                                            <p:attrNameLst>
                                              <p:attrName>ppt_w</p:attrName>
                                            </p:attrNameLst>
                                          </p:cBhvr>
                                          <p:tavLst>
                                            <p:tav tm="0">
                                              <p:val>
                                                <p:strVal val="ppt_w"/>
                                              </p:val>
                                            </p:tav>
                                            <p:tav tm="100000">
                                              <p:val>
                                                <p:fltVal val="0"/>
                                              </p:val>
                                            </p:tav>
                                          </p:tavLst>
                                        </p:anim>
                                        <p:anim calcmode="lin" valueType="num">
                                          <p:cBhvr>
                                            <p:cTn id="83" dur="5750"/>
                                            <p:tgtEl>
                                              <p:spTgt spid="5">
                                                <p:graphicEl>
                                                  <a:dgm id="{64F2A42A-7680-49DB-8F41-4A8D650454B7}"/>
                                                </p:graphicEl>
                                              </p:spTgt>
                                            </p:tgtEl>
                                            <p:attrNameLst>
                                              <p:attrName>ppt_h</p:attrName>
                                            </p:attrNameLst>
                                          </p:cBhvr>
                                          <p:tavLst>
                                            <p:tav tm="0">
                                              <p:val>
                                                <p:strVal val="ppt_h"/>
                                              </p:val>
                                            </p:tav>
                                            <p:tav tm="100000">
                                              <p:val>
                                                <p:fltVal val="0"/>
                                              </p:val>
                                            </p:tav>
                                          </p:tavLst>
                                        </p:anim>
                                        <p:animEffect transition="out" filter="fade">
                                          <p:cBhvr>
                                            <p:cTn id="84" dur="5750"/>
                                            <p:tgtEl>
                                              <p:spTgt spid="5">
                                                <p:graphicEl>
                                                  <a:dgm id="{64F2A42A-7680-49DB-8F41-4A8D650454B7}"/>
                                                </p:graphicEl>
                                              </p:spTgt>
                                            </p:tgtEl>
                                          </p:cBhvr>
                                        </p:animEffect>
                                        <p:set>
                                          <p:cBhvr>
                                            <p:cTn id="85" dur="1" fill="hold">
                                              <p:stCondLst>
                                                <p:cond delay="5749"/>
                                              </p:stCondLst>
                                            </p:cTn>
                                            <p:tgtEl>
                                              <p:spTgt spid="5">
                                                <p:graphicEl>
                                                  <a:dgm id="{64F2A42A-7680-49DB-8F41-4A8D650454B7}"/>
                                                </p:graphicEl>
                                              </p:spTgt>
                                            </p:tgtEl>
                                            <p:attrNameLst>
                                              <p:attrName>style.visibility</p:attrName>
                                            </p:attrNameLst>
                                          </p:cBhvr>
                                          <p:to>
                                            <p:strVal val="hidden"/>
                                          </p:to>
                                        </p:set>
                                      </p:childTnLst>
                                    </p:cTn>
                                  </p:par>
                                  <p:par>
                                    <p:cTn id="86" presetID="53" presetClass="exit" presetSubtype="32" fill="hold" grpId="1" nodeType="withEffect">
                                      <p:stCondLst>
                                        <p:cond delay="0"/>
                                      </p:stCondLst>
                                      <p:childTnLst>
                                        <p:anim calcmode="lin" valueType="num">
                                          <p:cBhvr>
                                            <p:cTn id="87" dur="5750"/>
                                            <p:tgtEl>
                                              <p:spTgt spid="5">
                                                <p:graphicEl>
                                                  <a:dgm id="{809C5583-86AE-4424-9596-6E5331E4D138}"/>
                                                </p:graphicEl>
                                              </p:spTgt>
                                            </p:tgtEl>
                                            <p:attrNameLst>
                                              <p:attrName>ppt_w</p:attrName>
                                            </p:attrNameLst>
                                          </p:cBhvr>
                                          <p:tavLst>
                                            <p:tav tm="0">
                                              <p:val>
                                                <p:strVal val="ppt_w"/>
                                              </p:val>
                                            </p:tav>
                                            <p:tav tm="100000">
                                              <p:val>
                                                <p:fltVal val="0"/>
                                              </p:val>
                                            </p:tav>
                                          </p:tavLst>
                                        </p:anim>
                                        <p:anim calcmode="lin" valueType="num">
                                          <p:cBhvr>
                                            <p:cTn id="88" dur="5750"/>
                                            <p:tgtEl>
                                              <p:spTgt spid="5">
                                                <p:graphicEl>
                                                  <a:dgm id="{809C5583-86AE-4424-9596-6E5331E4D138}"/>
                                                </p:graphicEl>
                                              </p:spTgt>
                                            </p:tgtEl>
                                            <p:attrNameLst>
                                              <p:attrName>ppt_h</p:attrName>
                                            </p:attrNameLst>
                                          </p:cBhvr>
                                          <p:tavLst>
                                            <p:tav tm="0">
                                              <p:val>
                                                <p:strVal val="ppt_h"/>
                                              </p:val>
                                            </p:tav>
                                            <p:tav tm="100000">
                                              <p:val>
                                                <p:fltVal val="0"/>
                                              </p:val>
                                            </p:tav>
                                          </p:tavLst>
                                        </p:anim>
                                        <p:animEffect transition="out" filter="fade">
                                          <p:cBhvr>
                                            <p:cTn id="89" dur="5750"/>
                                            <p:tgtEl>
                                              <p:spTgt spid="5">
                                                <p:graphicEl>
                                                  <a:dgm id="{809C5583-86AE-4424-9596-6E5331E4D138}"/>
                                                </p:graphicEl>
                                              </p:spTgt>
                                            </p:tgtEl>
                                          </p:cBhvr>
                                        </p:animEffect>
                                        <p:set>
                                          <p:cBhvr>
                                            <p:cTn id="90" dur="1" fill="hold">
                                              <p:stCondLst>
                                                <p:cond delay="5749"/>
                                              </p:stCondLst>
                                            </p:cTn>
                                            <p:tgtEl>
                                              <p:spTgt spid="5">
                                                <p:graphicEl>
                                                  <a:dgm id="{809C5583-86AE-4424-9596-6E5331E4D138}"/>
                                                </p:graphicEl>
                                              </p:spTgt>
                                            </p:tgtEl>
                                            <p:attrNameLst>
                                              <p:attrName>style.visibility</p:attrName>
                                            </p:attrNameLst>
                                          </p:cBhvr>
                                          <p:to>
                                            <p:strVal val="hidden"/>
                                          </p:to>
                                        </p:set>
                                      </p:childTnLst>
                                    </p:cTn>
                                  </p:par>
                                  <p:par>
                                    <p:cTn id="91" presetID="53" presetClass="exit" presetSubtype="32" fill="hold" grpId="1" nodeType="withEffect">
                                      <p:stCondLst>
                                        <p:cond delay="0"/>
                                      </p:stCondLst>
                                      <p:childTnLst>
                                        <p:anim calcmode="lin" valueType="num">
                                          <p:cBhvr>
                                            <p:cTn id="92" dur="5750"/>
                                            <p:tgtEl>
                                              <p:spTgt spid="5">
                                                <p:graphicEl>
                                                  <a:dgm id="{C53ADBDD-E898-4EC3-AC9E-38E1A0A153B6}"/>
                                                </p:graphicEl>
                                              </p:spTgt>
                                            </p:tgtEl>
                                            <p:attrNameLst>
                                              <p:attrName>ppt_w</p:attrName>
                                            </p:attrNameLst>
                                          </p:cBhvr>
                                          <p:tavLst>
                                            <p:tav tm="0">
                                              <p:val>
                                                <p:strVal val="ppt_w"/>
                                              </p:val>
                                            </p:tav>
                                            <p:tav tm="100000">
                                              <p:val>
                                                <p:fltVal val="0"/>
                                              </p:val>
                                            </p:tav>
                                          </p:tavLst>
                                        </p:anim>
                                        <p:anim calcmode="lin" valueType="num">
                                          <p:cBhvr>
                                            <p:cTn id="93" dur="5750"/>
                                            <p:tgtEl>
                                              <p:spTgt spid="5">
                                                <p:graphicEl>
                                                  <a:dgm id="{C53ADBDD-E898-4EC3-AC9E-38E1A0A153B6}"/>
                                                </p:graphicEl>
                                              </p:spTgt>
                                            </p:tgtEl>
                                            <p:attrNameLst>
                                              <p:attrName>ppt_h</p:attrName>
                                            </p:attrNameLst>
                                          </p:cBhvr>
                                          <p:tavLst>
                                            <p:tav tm="0">
                                              <p:val>
                                                <p:strVal val="ppt_h"/>
                                              </p:val>
                                            </p:tav>
                                            <p:tav tm="100000">
                                              <p:val>
                                                <p:fltVal val="0"/>
                                              </p:val>
                                            </p:tav>
                                          </p:tavLst>
                                        </p:anim>
                                        <p:animEffect transition="out" filter="fade">
                                          <p:cBhvr>
                                            <p:cTn id="94" dur="5750"/>
                                            <p:tgtEl>
                                              <p:spTgt spid="5">
                                                <p:graphicEl>
                                                  <a:dgm id="{C53ADBDD-E898-4EC3-AC9E-38E1A0A153B6}"/>
                                                </p:graphicEl>
                                              </p:spTgt>
                                            </p:tgtEl>
                                          </p:cBhvr>
                                        </p:animEffect>
                                        <p:set>
                                          <p:cBhvr>
                                            <p:cTn id="95" dur="1" fill="hold">
                                              <p:stCondLst>
                                                <p:cond delay="5749"/>
                                              </p:stCondLst>
                                            </p:cTn>
                                            <p:tgtEl>
                                              <p:spTgt spid="5">
                                                <p:graphicEl>
                                                  <a:dgm id="{C53ADBDD-E898-4EC3-AC9E-38E1A0A153B6}"/>
                                                </p:graphicEl>
                                              </p:spTgt>
                                            </p:tgtEl>
                                            <p:attrNameLst>
                                              <p:attrName>style.visibility</p:attrName>
                                            </p:attrNameLst>
                                          </p:cBhvr>
                                          <p:to>
                                            <p:strVal val="hidden"/>
                                          </p:to>
                                        </p:set>
                                      </p:childTnLst>
                                    </p:cTn>
                                  </p:par>
                                  <p:par>
                                    <p:cTn id="96" presetID="6" presetClass="emph" presetSubtype="0" fill="hold" grpId="1" nodeType="withEffect" p14:presetBounceEnd="30000">
                                      <p:stCondLst>
                                        <p:cond delay="0"/>
                                      </p:stCondLst>
                                      <p:childTnLst>
                                        <p:animScale p14:bounceEnd="30000">
                                          <p:cBhvr>
                                            <p:cTn id="97" dur="5750" fill="hold"/>
                                            <p:tgtEl>
                                              <p:spTgt spid="5">
                                                <p:graphicEl>
                                                  <a:dgm id="{DA725027-D876-4FEE-B957-76C1869A385E}"/>
                                                </p:graphicEl>
                                              </p:spTgt>
                                            </p:tgtEl>
                                          </p:cBhvr>
                                          <p:by x="160000" y="160000"/>
                                        </p:animScale>
                                      </p:childTnLst>
                                    </p:cTn>
                                  </p:par>
                                  <p:par>
                                    <p:cTn id="98" presetID="42" presetClass="path" presetSubtype="0" accel="50000" decel="50000" fill="hold" grpId="2" nodeType="withEffect">
                                      <p:stCondLst>
                                        <p:cond delay="0"/>
                                      </p:stCondLst>
                                      <p:childTnLst>
                                        <p:animMotion origin="layout" path="M -2.77778E-6 -3.7037E-6 L -0.07517 0.10949 " pathEditMode="relative" rAng="0" ptsTypes="AA">
                                          <p:cBhvr>
                                            <p:cTn id="99" dur="2000" fill="hold"/>
                                            <p:tgtEl>
                                              <p:spTgt spid="5">
                                                <p:graphicEl>
                                                  <a:dgm id="{DA725027-D876-4FEE-B957-76C1869A385E}"/>
                                                </p:graphicEl>
                                              </p:spTgt>
                                            </p:tgtEl>
                                            <p:attrNameLst>
                                              <p:attrName>ppt_x</p:attrName>
                                              <p:attrName>ppt_y</p:attrName>
                                            </p:attrNameLst>
                                          </p:cBhvr>
                                          <p:rCtr x="-3767" y="54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Graphic spid="5" grpId="1" uiExpand="1">
            <p:bldSub>
              <a:bldDgm bld="one"/>
            </p:bldSub>
          </p:bldGraphic>
          <p:bldGraphic spid="5" grpId="2" uiExpand="1">
            <p:bldSub>
              <a:bldDgm bld="one"/>
            </p:bldSub>
          </p:bldGraphic>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graphicEl>
                                                  <a:dgm id="{7129BAD2-AADE-4281-8E17-F14DBBA451F9}"/>
                                                </p:graphicEl>
                                              </p:spTgt>
                                            </p:tgtEl>
                                            <p:attrNameLst>
                                              <p:attrName>style.visibility</p:attrName>
                                            </p:attrNameLst>
                                          </p:cBhvr>
                                          <p:to>
                                            <p:strVal val="visible"/>
                                          </p:to>
                                        </p:set>
                                        <p:animEffect transition="in" filter="dissolve">
                                          <p:cBhvr>
                                            <p:cTn id="7" dur="5750"/>
                                            <p:tgtEl>
                                              <p:spTgt spid="5">
                                                <p:graphicEl>
                                                  <a:dgm id="{7129BAD2-AADE-4281-8E17-F14DBBA451F9}"/>
                                                </p:graphic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5">
                                                <p:graphicEl>
                                                  <a:dgm id="{C2AE430B-4DC6-4871-A4E3-AF78801E57AA}"/>
                                                </p:graphicEl>
                                              </p:spTgt>
                                            </p:tgtEl>
                                            <p:attrNameLst>
                                              <p:attrName>style.visibility</p:attrName>
                                            </p:attrNameLst>
                                          </p:cBhvr>
                                          <p:to>
                                            <p:strVal val="visible"/>
                                          </p:to>
                                        </p:set>
                                        <p:animEffect transition="in" filter="dissolve">
                                          <p:cBhvr>
                                            <p:cTn id="10" dur="5750"/>
                                            <p:tgtEl>
                                              <p:spTgt spid="5">
                                                <p:graphicEl>
                                                  <a:dgm id="{C2AE430B-4DC6-4871-A4E3-AF78801E57AA}"/>
                                                </p:graphic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5">
                                                <p:graphicEl>
                                                  <a:dgm id="{F5E85D80-0E2C-43C4-B64D-C8B5B39B34EF}"/>
                                                </p:graphicEl>
                                              </p:spTgt>
                                            </p:tgtEl>
                                            <p:attrNameLst>
                                              <p:attrName>style.visibility</p:attrName>
                                            </p:attrNameLst>
                                          </p:cBhvr>
                                          <p:to>
                                            <p:strVal val="visible"/>
                                          </p:to>
                                        </p:set>
                                        <p:animEffect transition="in" filter="dissolve">
                                          <p:cBhvr>
                                            <p:cTn id="13" dur="5750"/>
                                            <p:tgtEl>
                                              <p:spTgt spid="5">
                                                <p:graphicEl>
                                                  <a:dgm id="{F5E85D80-0E2C-43C4-B64D-C8B5B39B34EF}"/>
                                                </p:graphic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5">
                                                <p:graphicEl>
                                                  <a:dgm id="{F9A27A30-FF31-4556-B68B-191332F44293}"/>
                                                </p:graphicEl>
                                              </p:spTgt>
                                            </p:tgtEl>
                                            <p:attrNameLst>
                                              <p:attrName>style.visibility</p:attrName>
                                            </p:attrNameLst>
                                          </p:cBhvr>
                                          <p:to>
                                            <p:strVal val="visible"/>
                                          </p:to>
                                        </p:set>
                                        <p:animEffect transition="in" filter="dissolve">
                                          <p:cBhvr>
                                            <p:cTn id="16" dur="5750"/>
                                            <p:tgtEl>
                                              <p:spTgt spid="5">
                                                <p:graphicEl>
                                                  <a:dgm id="{F9A27A30-FF31-4556-B68B-191332F44293}"/>
                                                </p:graphicEl>
                                              </p:spTgt>
                                            </p:tgtEl>
                                          </p:cBhvr>
                                        </p:animEffect>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5">
                                                <p:graphicEl>
                                                  <a:dgm id="{0C635126-1089-487A-A7B9-7E2AAAC2284B}"/>
                                                </p:graphicEl>
                                              </p:spTgt>
                                            </p:tgtEl>
                                            <p:attrNameLst>
                                              <p:attrName>style.visibility</p:attrName>
                                            </p:attrNameLst>
                                          </p:cBhvr>
                                          <p:to>
                                            <p:strVal val="visible"/>
                                          </p:to>
                                        </p:set>
                                        <p:animEffect transition="in" filter="dissolve">
                                          <p:cBhvr>
                                            <p:cTn id="21" dur="5750"/>
                                            <p:tgtEl>
                                              <p:spTgt spid="5">
                                                <p:graphicEl>
                                                  <a:dgm id="{0C635126-1089-487A-A7B9-7E2AAAC2284B}"/>
                                                </p:graphic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5">
                                                <p:graphicEl>
                                                  <a:dgm id="{F12863A6-4503-4309-8B95-FD69FF66200D}"/>
                                                </p:graphicEl>
                                              </p:spTgt>
                                            </p:tgtEl>
                                            <p:attrNameLst>
                                              <p:attrName>style.visibility</p:attrName>
                                            </p:attrNameLst>
                                          </p:cBhvr>
                                          <p:to>
                                            <p:strVal val="visible"/>
                                          </p:to>
                                        </p:set>
                                        <p:animEffect transition="in" filter="dissolve">
                                          <p:cBhvr>
                                            <p:cTn id="24" dur="5750"/>
                                            <p:tgtEl>
                                              <p:spTgt spid="5">
                                                <p:graphicEl>
                                                  <a:dgm id="{F12863A6-4503-4309-8B95-FD69FF66200D}"/>
                                                </p:graphic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5">
                                                <p:graphicEl>
                                                  <a:dgm id="{01F9B90A-EDC3-4AA1-A67D-BF84A00A4B79}"/>
                                                </p:graphicEl>
                                              </p:spTgt>
                                            </p:tgtEl>
                                            <p:attrNameLst>
                                              <p:attrName>style.visibility</p:attrName>
                                            </p:attrNameLst>
                                          </p:cBhvr>
                                          <p:to>
                                            <p:strVal val="visible"/>
                                          </p:to>
                                        </p:set>
                                        <p:animEffect transition="in" filter="dissolve">
                                          <p:cBhvr>
                                            <p:cTn id="27" dur="5750"/>
                                            <p:tgtEl>
                                              <p:spTgt spid="5">
                                                <p:graphicEl>
                                                  <a:dgm id="{01F9B90A-EDC3-4AA1-A67D-BF84A00A4B79}"/>
                                                </p:graphicEl>
                                              </p:spTgt>
                                            </p:tgtEl>
                                          </p:cBhvr>
                                        </p:animEffect>
                                      </p:childTnLst>
                                    </p:cTn>
                                  </p:par>
                                  <p:par>
                                    <p:cTn id="28" presetID="9" presetClass="entr" presetSubtype="0" fill="hold" grpId="0" nodeType="withEffect">
                                      <p:stCondLst>
                                        <p:cond delay="0"/>
                                      </p:stCondLst>
                                      <p:childTnLst>
                                        <p:set>
                                          <p:cBhvr>
                                            <p:cTn id="29" dur="1" fill="hold">
                                              <p:stCondLst>
                                                <p:cond delay="0"/>
                                              </p:stCondLst>
                                            </p:cTn>
                                            <p:tgtEl>
                                              <p:spTgt spid="5">
                                                <p:graphicEl>
                                                  <a:dgm id="{3AF7EB47-BF6E-45FF-A18A-789642EB3A5E}"/>
                                                </p:graphicEl>
                                              </p:spTgt>
                                            </p:tgtEl>
                                            <p:attrNameLst>
                                              <p:attrName>style.visibility</p:attrName>
                                            </p:attrNameLst>
                                          </p:cBhvr>
                                          <p:to>
                                            <p:strVal val="visible"/>
                                          </p:to>
                                        </p:set>
                                        <p:animEffect transition="in" filter="dissolve">
                                          <p:cBhvr>
                                            <p:cTn id="30" dur="5750"/>
                                            <p:tgtEl>
                                              <p:spTgt spid="5">
                                                <p:graphicEl>
                                                  <a:dgm id="{3AF7EB47-BF6E-45FF-A18A-789642EB3A5E}"/>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5">
                                                <p:graphicEl>
                                                  <a:dgm id="{64F2A42A-7680-49DB-8F41-4A8D650454B7}"/>
                                                </p:graphicEl>
                                              </p:spTgt>
                                            </p:tgtEl>
                                            <p:attrNameLst>
                                              <p:attrName>style.visibility</p:attrName>
                                            </p:attrNameLst>
                                          </p:cBhvr>
                                          <p:to>
                                            <p:strVal val="visible"/>
                                          </p:to>
                                        </p:set>
                                        <p:animEffect transition="in" filter="dissolve">
                                          <p:cBhvr>
                                            <p:cTn id="35" dur="5750"/>
                                            <p:tgtEl>
                                              <p:spTgt spid="5">
                                                <p:graphicEl>
                                                  <a:dgm id="{64F2A42A-7680-49DB-8F41-4A8D650454B7}"/>
                                                </p:graphicEl>
                                              </p:spTgt>
                                            </p:tgtEl>
                                          </p:cBhvr>
                                        </p:animEffect>
                                      </p:childTnLst>
                                    </p:cTn>
                                  </p:par>
                                  <p:par>
                                    <p:cTn id="36" presetID="9" presetClass="entr" presetSubtype="0" fill="hold" grpId="0" nodeType="withEffect">
                                      <p:stCondLst>
                                        <p:cond delay="0"/>
                                      </p:stCondLst>
                                      <p:childTnLst>
                                        <p:set>
                                          <p:cBhvr>
                                            <p:cTn id="37" dur="1" fill="hold">
                                              <p:stCondLst>
                                                <p:cond delay="0"/>
                                              </p:stCondLst>
                                            </p:cTn>
                                            <p:tgtEl>
                                              <p:spTgt spid="5">
                                                <p:graphicEl>
                                                  <a:dgm id="{809C5583-86AE-4424-9596-6E5331E4D138}"/>
                                                </p:graphicEl>
                                              </p:spTgt>
                                            </p:tgtEl>
                                            <p:attrNameLst>
                                              <p:attrName>style.visibility</p:attrName>
                                            </p:attrNameLst>
                                          </p:cBhvr>
                                          <p:to>
                                            <p:strVal val="visible"/>
                                          </p:to>
                                        </p:set>
                                        <p:animEffect transition="in" filter="dissolve">
                                          <p:cBhvr>
                                            <p:cTn id="38" dur="5750"/>
                                            <p:tgtEl>
                                              <p:spTgt spid="5">
                                                <p:graphicEl>
                                                  <a:dgm id="{809C5583-86AE-4424-9596-6E5331E4D138}"/>
                                                </p:graphicEl>
                                              </p:spTgt>
                                            </p:tgtEl>
                                          </p:cBhvr>
                                        </p:animEffect>
                                      </p:childTnLst>
                                    </p:cTn>
                                  </p:par>
                                  <p:par>
                                    <p:cTn id="39" presetID="9" presetClass="entr" presetSubtype="0" fill="hold" grpId="0" nodeType="withEffect">
                                      <p:stCondLst>
                                        <p:cond delay="0"/>
                                      </p:stCondLst>
                                      <p:childTnLst>
                                        <p:set>
                                          <p:cBhvr>
                                            <p:cTn id="40" dur="1" fill="hold">
                                              <p:stCondLst>
                                                <p:cond delay="0"/>
                                              </p:stCondLst>
                                            </p:cTn>
                                            <p:tgtEl>
                                              <p:spTgt spid="5">
                                                <p:graphicEl>
                                                  <a:dgm id="{C53ADBDD-E898-4EC3-AC9E-38E1A0A153B6}"/>
                                                </p:graphicEl>
                                              </p:spTgt>
                                            </p:tgtEl>
                                            <p:attrNameLst>
                                              <p:attrName>style.visibility</p:attrName>
                                            </p:attrNameLst>
                                          </p:cBhvr>
                                          <p:to>
                                            <p:strVal val="visible"/>
                                          </p:to>
                                        </p:set>
                                        <p:animEffect transition="in" filter="dissolve">
                                          <p:cBhvr>
                                            <p:cTn id="41" dur="5750"/>
                                            <p:tgtEl>
                                              <p:spTgt spid="5">
                                                <p:graphicEl>
                                                  <a:dgm id="{C53ADBDD-E898-4EC3-AC9E-38E1A0A153B6}"/>
                                                </p:graphicEl>
                                              </p:spTgt>
                                            </p:tgtEl>
                                          </p:cBhvr>
                                        </p:animEffect>
                                      </p:childTnLst>
                                    </p:cTn>
                                  </p:par>
                                  <p:par>
                                    <p:cTn id="42" presetID="9" presetClass="entr" presetSubtype="0" fill="hold" grpId="0" nodeType="withEffect">
                                      <p:stCondLst>
                                        <p:cond delay="0"/>
                                      </p:stCondLst>
                                      <p:childTnLst>
                                        <p:set>
                                          <p:cBhvr>
                                            <p:cTn id="43" dur="1" fill="hold">
                                              <p:stCondLst>
                                                <p:cond delay="0"/>
                                              </p:stCondLst>
                                            </p:cTn>
                                            <p:tgtEl>
                                              <p:spTgt spid="5">
                                                <p:graphicEl>
                                                  <a:dgm id="{DA725027-D876-4FEE-B957-76C1869A385E}"/>
                                                </p:graphicEl>
                                              </p:spTgt>
                                            </p:tgtEl>
                                            <p:attrNameLst>
                                              <p:attrName>style.visibility</p:attrName>
                                            </p:attrNameLst>
                                          </p:cBhvr>
                                          <p:to>
                                            <p:strVal val="visible"/>
                                          </p:to>
                                        </p:set>
                                        <p:animEffect transition="in" filter="dissolve">
                                          <p:cBhvr>
                                            <p:cTn id="44" dur="5750"/>
                                            <p:tgtEl>
                                              <p:spTgt spid="5">
                                                <p:graphicEl>
                                                  <a:dgm id="{DA725027-D876-4FEE-B957-76C1869A385E}"/>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1" nodeType="clickEffect">
                                      <p:stCondLst>
                                        <p:cond delay="0"/>
                                      </p:stCondLst>
                                      <p:childTnLst>
                                        <p:anim calcmode="lin" valueType="num">
                                          <p:cBhvr>
                                            <p:cTn id="48" dur="5750"/>
                                            <p:tgtEl>
                                              <p:spTgt spid="5">
                                                <p:graphicEl>
                                                  <a:dgm id="{7129BAD2-AADE-4281-8E17-F14DBBA451F9}"/>
                                                </p:graphicEl>
                                              </p:spTgt>
                                            </p:tgtEl>
                                            <p:attrNameLst>
                                              <p:attrName>ppt_w</p:attrName>
                                            </p:attrNameLst>
                                          </p:cBhvr>
                                          <p:tavLst>
                                            <p:tav tm="0">
                                              <p:val>
                                                <p:strVal val="ppt_w"/>
                                              </p:val>
                                            </p:tav>
                                            <p:tav tm="100000">
                                              <p:val>
                                                <p:fltVal val="0"/>
                                              </p:val>
                                            </p:tav>
                                          </p:tavLst>
                                        </p:anim>
                                        <p:anim calcmode="lin" valueType="num">
                                          <p:cBhvr>
                                            <p:cTn id="49" dur="5750"/>
                                            <p:tgtEl>
                                              <p:spTgt spid="5">
                                                <p:graphicEl>
                                                  <a:dgm id="{7129BAD2-AADE-4281-8E17-F14DBBA451F9}"/>
                                                </p:graphicEl>
                                              </p:spTgt>
                                            </p:tgtEl>
                                            <p:attrNameLst>
                                              <p:attrName>ppt_h</p:attrName>
                                            </p:attrNameLst>
                                          </p:cBhvr>
                                          <p:tavLst>
                                            <p:tav tm="0">
                                              <p:val>
                                                <p:strVal val="ppt_h"/>
                                              </p:val>
                                            </p:tav>
                                            <p:tav tm="100000">
                                              <p:val>
                                                <p:fltVal val="0"/>
                                              </p:val>
                                            </p:tav>
                                          </p:tavLst>
                                        </p:anim>
                                        <p:animEffect transition="out" filter="fade">
                                          <p:cBhvr>
                                            <p:cTn id="50" dur="5750"/>
                                            <p:tgtEl>
                                              <p:spTgt spid="5">
                                                <p:graphicEl>
                                                  <a:dgm id="{7129BAD2-AADE-4281-8E17-F14DBBA451F9}"/>
                                                </p:graphicEl>
                                              </p:spTgt>
                                            </p:tgtEl>
                                          </p:cBhvr>
                                        </p:animEffect>
                                        <p:set>
                                          <p:cBhvr>
                                            <p:cTn id="51" dur="1" fill="hold">
                                              <p:stCondLst>
                                                <p:cond delay="5749"/>
                                              </p:stCondLst>
                                            </p:cTn>
                                            <p:tgtEl>
                                              <p:spTgt spid="5">
                                                <p:graphicEl>
                                                  <a:dgm id="{7129BAD2-AADE-4281-8E17-F14DBBA451F9}"/>
                                                </p:graphicEl>
                                              </p:spTgt>
                                            </p:tgtEl>
                                            <p:attrNameLst>
                                              <p:attrName>style.visibility</p:attrName>
                                            </p:attrNameLst>
                                          </p:cBhvr>
                                          <p:to>
                                            <p:strVal val="hidden"/>
                                          </p:to>
                                        </p:set>
                                      </p:childTnLst>
                                    </p:cTn>
                                  </p:par>
                                  <p:par>
                                    <p:cTn id="52" presetID="53" presetClass="exit" presetSubtype="32" fill="hold" grpId="1" nodeType="withEffect">
                                      <p:stCondLst>
                                        <p:cond delay="0"/>
                                      </p:stCondLst>
                                      <p:childTnLst>
                                        <p:anim calcmode="lin" valueType="num">
                                          <p:cBhvr>
                                            <p:cTn id="53" dur="5750"/>
                                            <p:tgtEl>
                                              <p:spTgt spid="5">
                                                <p:graphicEl>
                                                  <a:dgm id="{C2AE430B-4DC6-4871-A4E3-AF78801E57AA}"/>
                                                </p:graphicEl>
                                              </p:spTgt>
                                            </p:tgtEl>
                                            <p:attrNameLst>
                                              <p:attrName>ppt_w</p:attrName>
                                            </p:attrNameLst>
                                          </p:cBhvr>
                                          <p:tavLst>
                                            <p:tav tm="0">
                                              <p:val>
                                                <p:strVal val="ppt_w"/>
                                              </p:val>
                                            </p:tav>
                                            <p:tav tm="100000">
                                              <p:val>
                                                <p:fltVal val="0"/>
                                              </p:val>
                                            </p:tav>
                                          </p:tavLst>
                                        </p:anim>
                                        <p:anim calcmode="lin" valueType="num">
                                          <p:cBhvr>
                                            <p:cTn id="54" dur="5750"/>
                                            <p:tgtEl>
                                              <p:spTgt spid="5">
                                                <p:graphicEl>
                                                  <a:dgm id="{C2AE430B-4DC6-4871-A4E3-AF78801E57AA}"/>
                                                </p:graphicEl>
                                              </p:spTgt>
                                            </p:tgtEl>
                                            <p:attrNameLst>
                                              <p:attrName>ppt_h</p:attrName>
                                            </p:attrNameLst>
                                          </p:cBhvr>
                                          <p:tavLst>
                                            <p:tav tm="0">
                                              <p:val>
                                                <p:strVal val="ppt_h"/>
                                              </p:val>
                                            </p:tav>
                                            <p:tav tm="100000">
                                              <p:val>
                                                <p:fltVal val="0"/>
                                              </p:val>
                                            </p:tav>
                                          </p:tavLst>
                                        </p:anim>
                                        <p:animEffect transition="out" filter="fade">
                                          <p:cBhvr>
                                            <p:cTn id="55" dur="5750"/>
                                            <p:tgtEl>
                                              <p:spTgt spid="5">
                                                <p:graphicEl>
                                                  <a:dgm id="{C2AE430B-4DC6-4871-A4E3-AF78801E57AA}"/>
                                                </p:graphicEl>
                                              </p:spTgt>
                                            </p:tgtEl>
                                          </p:cBhvr>
                                        </p:animEffect>
                                        <p:set>
                                          <p:cBhvr>
                                            <p:cTn id="56" dur="1" fill="hold">
                                              <p:stCondLst>
                                                <p:cond delay="5749"/>
                                              </p:stCondLst>
                                            </p:cTn>
                                            <p:tgtEl>
                                              <p:spTgt spid="5">
                                                <p:graphicEl>
                                                  <a:dgm id="{C2AE430B-4DC6-4871-A4E3-AF78801E57AA}"/>
                                                </p:graphicEl>
                                              </p:spTgt>
                                            </p:tgtEl>
                                            <p:attrNameLst>
                                              <p:attrName>style.visibility</p:attrName>
                                            </p:attrNameLst>
                                          </p:cBhvr>
                                          <p:to>
                                            <p:strVal val="hidden"/>
                                          </p:to>
                                        </p:set>
                                      </p:childTnLst>
                                    </p:cTn>
                                  </p:par>
                                  <p:par>
                                    <p:cTn id="57" presetID="53" presetClass="exit" presetSubtype="32" fill="hold" grpId="1" nodeType="withEffect">
                                      <p:stCondLst>
                                        <p:cond delay="0"/>
                                      </p:stCondLst>
                                      <p:childTnLst>
                                        <p:anim calcmode="lin" valueType="num">
                                          <p:cBhvr>
                                            <p:cTn id="58" dur="5750"/>
                                            <p:tgtEl>
                                              <p:spTgt spid="5">
                                                <p:graphicEl>
                                                  <a:dgm id="{F5E85D80-0E2C-43C4-B64D-C8B5B39B34EF}"/>
                                                </p:graphicEl>
                                              </p:spTgt>
                                            </p:tgtEl>
                                            <p:attrNameLst>
                                              <p:attrName>ppt_w</p:attrName>
                                            </p:attrNameLst>
                                          </p:cBhvr>
                                          <p:tavLst>
                                            <p:tav tm="0">
                                              <p:val>
                                                <p:strVal val="ppt_w"/>
                                              </p:val>
                                            </p:tav>
                                            <p:tav tm="100000">
                                              <p:val>
                                                <p:fltVal val="0"/>
                                              </p:val>
                                            </p:tav>
                                          </p:tavLst>
                                        </p:anim>
                                        <p:anim calcmode="lin" valueType="num">
                                          <p:cBhvr>
                                            <p:cTn id="59" dur="5750"/>
                                            <p:tgtEl>
                                              <p:spTgt spid="5">
                                                <p:graphicEl>
                                                  <a:dgm id="{F5E85D80-0E2C-43C4-B64D-C8B5B39B34EF}"/>
                                                </p:graphicEl>
                                              </p:spTgt>
                                            </p:tgtEl>
                                            <p:attrNameLst>
                                              <p:attrName>ppt_h</p:attrName>
                                            </p:attrNameLst>
                                          </p:cBhvr>
                                          <p:tavLst>
                                            <p:tav tm="0">
                                              <p:val>
                                                <p:strVal val="ppt_h"/>
                                              </p:val>
                                            </p:tav>
                                            <p:tav tm="100000">
                                              <p:val>
                                                <p:fltVal val="0"/>
                                              </p:val>
                                            </p:tav>
                                          </p:tavLst>
                                        </p:anim>
                                        <p:animEffect transition="out" filter="fade">
                                          <p:cBhvr>
                                            <p:cTn id="60" dur="5750"/>
                                            <p:tgtEl>
                                              <p:spTgt spid="5">
                                                <p:graphicEl>
                                                  <a:dgm id="{F5E85D80-0E2C-43C4-B64D-C8B5B39B34EF}"/>
                                                </p:graphicEl>
                                              </p:spTgt>
                                            </p:tgtEl>
                                          </p:cBhvr>
                                        </p:animEffect>
                                        <p:set>
                                          <p:cBhvr>
                                            <p:cTn id="61" dur="1" fill="hold">
                                              <p:stCondLst>
                                                <p:cond delay="5749"/>
                                              </p:stCondLst>
                                            </p:cTn>
                                            <p:tgtEl>
                                              <p:spTgt spid="5">
                                                <p:graphicEl>
                                                  <a:dgm id="{F5E85D80-0E2C-43C4-B64D-C8B5B39B34EF}"/>
                                                </p:graphicEl>
                                              </p:spTgt>
                                            </p:tgtEl>
                                            <p:attrNameLst>
                                              <p:attrName>style.visibility</p:attrName>
                                            </p:attrNameLst>
                                          </p:cBhvr>
                                          <p:to>
                                            <p:strVal val="hidden"/>
                                          </p:to>
                                        </p:set>
                                      </p:childTnLst>
                                    </p:cTn>
                                  </p:par>
                                  <p:par>
                                    <p:cTn id="62" presetID="6" presetClass="emph" presetSubtype="0" fill="hold" grpId="1" nodeType="withEffect">
                                      <p:stCondLst>
                                        <p:cond delay="0"/>
                                      </p:stCondLst>
                                      <p:childTnLst>
                                        <p:animScale>
                                          <p:cBhvr>
                                            <p:cTn id="63" dur="5750" fill="hold"/>
                                            <p:tgtEl>
                                              <p:spTgt spid="5">
                                                <p:graphicEl>
                                                  <a:dgm id="{F9A27A30-FF31-4556-B68B-191332F44293}"/>
                                                </p:graphicEl>
                                              </p:spTgt>
                                            </p:tgtEl>
                                          </p:cBhvr>
                                          <p:by x="160000" y="160000"/>
                                        </p:animScale>
                                      </p:childTnLst>
                                    </p:cTn>
                                  </p:par>
                                  <p:par>
                                    <p:cTn id="64" presetID="53" presetClass="exit" presetSubtype="32" fill="hold" grpId="1" nodeType="withEffect">
                                      <p:stCondLst>
                                        <p:cond delay="0"/>
                                      </p:stCondLst>
                                      <p:childTnLst>
                                        <p:anim calcmode="lin" valueType="num">
                                          <p:cBhvr>
                                            <p:cTn id="65" dur="5750"/>
                                            <p:tgtEl>
                                              <p:spTgt spid="5">
                                                <p:graphicEl>
                                                  <a:dgm id="{0C635126-1089-487A-A7B9-7E2AAAC2284B}"/>
                                                </p:graphicEl>
                                              </p:spTgt>
                                            </p:tgtEl>
                                            <p:attrNameLst>
                                              <p:attrName>ppt_w</p:attrName>
                                            </p:attrNameLst>
                                          </p:cBhvr>
                                          <p:tavLst>
                                            <p:tav tm="0">
                                              <p:val>
                                                <p:strVal val="ppt_w"/>
                                              </p:val>
                                            </p:tav>
                                            <p:tav tm="100000">
                                              <p:val>
                                                <p:fltVal val="0"/>
                                              </p:val>
                                            </p:tav>
                                          </p:tavLst>
                                        </p:anim>
                                        <p:anim calcmode="lin" valueType="num">
                                          <p:cBhvr>
                                            <p:cTn id="66" dur="5750"/>
                                            <p:tgtEl>
                                              <p:spTgt spid="5">
                                                <p:graphicEl>
                                                  <a:dgm id="{0C635126-1089-487A-A7B9-7E2AAAC2284B}"/>
                                                </p:graphicEl>
                                              </p:spTgt>
                                            </p:tgtEl>
                                            <p:attrNameLst>
                                              <p:attrName>ppt_h</p:attrName>
                                            </p:attrNameLst>
                                          </p:cBhvr>
                                          <p:tavLst>
                                            <p:tav tm="0">
                                              <p:val>
                                                <p:strVal val="ppt_h"/>
                                              </p:val>
                                            </p:tav>
                                            <p:tav tm="100000">
                                              <p:val>
                                                <p:fltVal val="0"/>
                                              </p:val>
                                            </p:tav>
                                          </p:tavLst>
                                        </p:anim>
                                        <p:animEffect transition="out" filter="fade">
                                          <p:cBhvr>
                                            <p:cTn id="67" dur="5750"/>
                                            <p:tgtEl>
                                              <p:spTgt spid="5">
                                                <p:graphicEl>
                                                  <a:dgm id="{0C635126-1089-487A-A7B9-7E2AAAC2284B}"/>
                                                </p:graphicEl>
                                              </p:spTgt>
                                            </p:tgtEl>
                                          </p:cBhvr>
                                        </p:animEffect>
                                        <p:set>
                                          <p:cBhvr>
                                            <p:cTn id="68" dur="1" fill="hold">
                                              <p:stCondLst>
                                                <p:cond delay="5749"/>
                                              </p:stCondLst>
                                            </p:cTn>
                                            <p:tgtEl>
                                              <p:spTgt spid="5">
                                                <p:graphicEl>
                                                  <a:dgm id="{0C635126-1089-487A-A7B9-7E2AAAC2284B}"/>
                                                </p:graphicEl>
                                              </p:spTgt>
                                            </p:tgtEl>
                                            <p:attrNameLst>
                                              <p:attrName>style.visibility</p:attrName>
                                            </p:attrNameLst>
                                          </p:cBhvr>
                                          <p:to>
                                            <p:strVal val="hidden"/>
                                          </p:to>
                                        </p:set>
                                      </p:childTnLst>
                                    </p:cTn>
                                  </p:par>
                                  <p:par>
                                    <p:cTn id="69" presetID="53" presetClass="exit" presetSubtype="32" fill="hold" grpId="1" nodeType="withEffect">
                                      <p:stCondLst>
                                        <p:cond delay="0"/>
                                      </p:stCondLst>
                                      <p:childTnLst>
                                        <p:anim calcmode="lin" valueType="num">
                                          <p:cBhvr>
                                            <p:cTn id="70" dur="5750"/>
                                            <p:tgtEl>
                                              <p:spTgt spid="5">
                                                <p:graphicEl>
                                                  <a:dgm id="{F12863A6-4503-4309-8B95-FD69FF66200D}"/>
                                                </p:graphicEl>
                                              </p:spTgt>
                                            </p:tgtEl>
                                            <p:attrNameLst>
                                              <p:attrName>ppt_w</p:attrName>
                                            </p:attrNameLst>
                                          </p:cBhvr>
                                          <p:tavLst>
                                            <p:tav tm="0">
                                              <p:val>
                                                <p:strVal val="ppt_w"/>
                                              </p:val>
                                            </p:tav>
                                            <p:tav tm="100000">
                                              <p:val>
                                                <p:fltVal val="0"/>
                                              </p:val>
                                            </p:tav>
                                          </p:tavLst>
                                        </p:anim>
                                        <p:anim calcmode="lin" valueType="num">
                                          <p:cBhvr>
                                            <p:cTn id="71" dur="5750"/>
                                            <p:tgtEl>
                                              <p:spTgt spid="5">
                                                <p:graphicEl>
                                                  <a:dgm id="{F12863A6-4503-4309-8B95-FD69FF66200D}"/>
                                                </p:graphicEl>
                                              </p:spTgt>
                                            </p:tgtEl>
                                            <p:attrNameLst>
                                              <p:attrName>ppt_h</p:attrName>
                                            </p:attrNameLst>
                                          </p:cBhvr>
                                          <p:tavLst>
                                            <p:tav tm="0">
                                              <p:val>
                                                <p:strVal val="ppt_h"/>
                                              </p:val>
                                            </p:tav>
                                            <p:tav tm="100000">
                                              <p:val>
                                                <p:fltVal val="0"/>
                                              </p:val>
                                            </p:tav>
                                          </p:tavLst>
                                        </p:anim>
                                        <p:animEffect transition="out" filter="fade">
                                          <p:cBhvr>
                                            <p:cTn id="72" dur="5750"/>
                                            <p:tgtEl>
                                              <p:spTgt spid="5">
                                                <p:graphicEl>
                                                  <a:dgm id="{F12863A6-4503-4309-8B95-FD69FF66200D}"/>
                                                </p:graphicEl>
                                              </p:spTgt>
                                            </p:tgtEl>
                                          </p:cBhvr>
                                        </p:animEffect>
                                        <p:set>
                                          <p:cBhvr>
                                            <p:cTn id="73" dur="1" fill="hold">
                                              <p:stCondLst>
                                                <p:cond delay="5749"/>
                                              </p:stCondLst>
                                            </p:cTn>
                                            <p:tgtEl>
                                              <p:spTgt spid="5">
                                                <p:graphicEl>
                                                  <a:dgm id="{F12863A6-4503-4309-8B95-FD69FF66200D}"/>
                                                </p:graphicEl>
                                              </p:spTgt>
                                            </p:tgtEl>
                                            <p:attrNameLst>
                                              <p:attrName>style.visibility</p:attrName>
                                            </p:attrNameLst>
                                          </p:cBhvr>
                                          <p:to>
                                            <p:strVal val="hidden"/>
                                          </p:to>
                                        </p:set>
                                      </p:childTnLst>
                                    </p:cTn>
                                  </p:par>
                                  <p:par>
                                    <p:cTn id="74" presetID="53" presetClass="exit" presetSubtype="32" fill="hold" grpId="1" nodeType="withEffect">
                                      <p:stCondLst>
                                        <p:cond delay="0"/>
                                      </p:stCondLst>
                                      <p:childTnLst>
                                        <p:anim calcmode="lin" valueType="num">
                                          <p:cBhvr>
                                            <p:cTn id="75" dur="5750"/>
                                            <p:tgtEl>
                                              <p:spTgt spid="5">
                                                <p:graphicEl>
                                                  <a:dgm id="{01F9B90A-EDC3-4AA1-A67D-BF84A00A4B79}"/>
                                                </p:graphicEl>
                                              </p:spTgt>
                                            </p:tgtEl>
                                            <p:attrNameLst>
                                              <p:attrName>ppt_w</p:attrName>
                                            </p:attrNameLst>
                                          </p:cBhvr>
                                          <p:tavLst>
                                            <p:tav tm="0">
                                              <p:val>
                                                <p:strVal val="ppt_w"/>
                                              </p:val>
                                            </p:tav>
                                            <p:tav tm="100000">
                                              <p:val>
                                                <p:fltVal val="0"/>
                                              </p:val>
                                            </p:tav>
                                          </p:tavLst>
                                        </p:anim>
                                        <p:anim calcmode="lin" valueType="num">
                                          <p:cBhvr>
                                            <p:cTn id="76" dur="5750"/>
                                            <p:tgtEl>
                                              <p:spTgt spid="5">
                                                <p:graphicEl>
                                                  <a:dgm id="{01F9B90A-EDC3-4AA1-A67D-BF84A00A4B79}"/>
                                                </p:graphicEl>
                                              </p:spTgt>
                                            </p:tgtEl>
                                            <p:attrNameLst>
                                              <p:attrName>ppt_h</p:attrName>
                                            </p:attrNameLst>
                                          </p:cBhvr>
                                          <p:tavLst>
                                            <p:tav tm="0">
                                              <p:val>
                                                <p:strVal val="ppt_h"/>
                                              </p:val>
                                            </p:tav>
                                            <p:tav tm="100000">
                                              <p:val>
                                                <p:fltVal val="0"/>
                                              </p:val>
                                            </p:tav>
                                          </p:tavLst>
                                        </p:anim>
                                        <p:animEffect transition="out" filter="fade">
                                          <p:cBhvr>
                                            <p:cTn id="77" dur="5750"/>
                                            <p:tgtEl>
                                              <p:spTgt spid="5">
                                                <p:graphicEl>
                                                  <a:dgm id="{01F9B90A-EDC3-4AA1-A67D-BF84A00A4B79}"/>
                                                </p:graphicEl>
                                              </p:spTgt>
                                            </p:tgtEl>
                                          </p:cBhvr>
                                        </p:animEffect>
                                        <p:set>
                                          <p:cBhvr>
                                            <p:cTn id="78" dur="1" fill="hold">
                                              <p:stCondLst>
                                                <p:cond delay="5749"/>
                                              </p:stCondLst>
                                            </p:cTn>
                                            <p:tgtEl>
                                              <p:spTgt spid="5">
                                                <p:graphicEl>
                                                  <a:dgm id="{01F9B90A-EDC3-4AA1-A67D-BF84A00A4B79}"/>
                                                </p:graphicEl>
                                              </p:spTgt>
                                            </p:tgtEl>
                                            <p:attrNameLst>
                                              <p:attrName>style.visibility</p:attrName>
                                            </p:attrNameLst>
                                          </p:cBhvr>
                                          <p:to>
                                            <p:strVal val="hidden"/>
                                          </p:to>
                                        </p:set>
                                      </p:childTnLst>
                                    </p:cTn>
                                  </p:par>
                                  <p:par>
                                    <p:cTn id="79" presetID="6" presetClass="emph" presetSubtype="0" fill="hold" grpId="1" nodeType="withEffect">
                                      <p:stCondLst>
                                        <p:cond delay="0"/>
                                      </p:stCondLst>
                                      <p:childTnLst>
                                        <p:animScale>
                                          <p:cBhvr>
                                            <p:cTn id="80" dur="5750" fill="hold"/>
                                            <p:tgtEl>
                                              <p:spTgt spid="5">
                                                <p:graphicEl>
                                                  <a:dgm id="{3AF7EB47-BF6E-45FF-A18A-789642EB3A5E}"/>
                                                </p:graphicEl>
                                              </p:spTgt>
                                            </p:tgtEl>
                                          </p:cBhvr>
                                          <p:by x="160000" y="160000"/>
                                        </p:animScale>
                                      </p:childTnLst>
                                    </p:cTn>
                                  </p:par>
                                  <p:par>
                                    <p:cTn id="81" presetID="53" presetClass="exit" presetSubtype="32" fill="hold" grpId="1" nodeType="withEffect">
                                      <p:stCondLst>
                                        <p:cond delay="0"/>
                                      </p:stCondLst>
                                      <p:childTnLst>
                                        <p:anim calcmode="lin" valueType="num">
                                          <p:cBhvr>
                                            <p:cTn id="82" dur="5750"/>
                                            <p:tgtEl>
                                              <p:spTgt spid="5">
                                                <p:graphicEl>
                                                  <a:dgm id="{64F2A42A-7680-49DB-8F41-4A8D650454B7}"/>
                                                </p:graphicEl>
                                              </p:spTgt>
                                            </p:tgtEl>
                                            <p:attrNameLst>
                                              <p:attrName>ppt_w</p:attrName>
                                            </p:attrNameLst>
                                          </p:cBhvr>
                                          <p:tavLst>
                                            <p:tav tm="0">
                                              <p:val>
                                                <p:strVal val="ppt_w"/>
                                              </p:val>
                                            </p:tav>
                                            <p:tav tm="100000">
                                              <p:val>
                                                <p:fltVal val="0"/>
                                              </p:val>
                                            </p:tav>
                                          </p:tavLst>
                                        </p:anim>
                                        <p:anim calcmode="lin" valueType="num">
                                          <p:cBhvr>
                                            <p:cTn id="83" dur="5750"/>
                                            <p:tgtEl>
                                              <p:spTgt spid="5">
                                                <p:graphicEl>
                                                  <a:dgm id="{64F2A42A-7680-49DB-8F41-4A8D650454B7}"/>
                                                </p:graphicEl>
                                              </p:spTgt>
                                            </p:tgtEl>
                                            <p:attrNameLst>
                                              <p:attrName>ppt_h</p:attrName>
                                            </p:attrNameLst>
                                          </p:cBhvr>
                                          <p:tavLst>
                                            <p:tav tm="0">
                                              <p:val>
                                                <p:strVal val="ppt_h"/>
                                              </p:val>
                                            </p:tav>
                                            <p:tav tm="100000">
                                              <p:val>
                                                <p:fltVal val="0"/>
                                              </p:val>
                                            </p:tav>
                                          </p:tavLst>
                                        </p:anim>
                                        <p:animEffect transition="out" filter="fade">
                                          <p:cBhvr>
                                            <p:cTn id="84" dur="5750"/>
                                            <p:tgtEl>
                                              <p:spTgt spid="5">
                                                <p:graphicEl>
                                                  <a:dgm id="{64F2A42A-7680-49DB-8F41-4A8D650454B7}"/>
                                                </p:graphicEl>
                                              </p:spTgt>
                                            </p:tgtEl>
                                          </p:cBhvr>
                                        </p:animEffect>
                                        <p:set>
                                          <p:cBhvr>
                                            <p:cTn id="85" dur="1" fill="hold">
                                              <p:stCondLst>
                                                <p:cond delay="5749"/>
                                              </p:stCondLst>
                                            </p:cTn>
                                            <p:tgtEl>
                                              <p:spTgt spid="5">
                                                <p:graphicEl>
                                                  <a:dgm id="{64F2A42A-7680-49DB-8F41-4A8D650454B7}"/>
                                                </p:graphicEl>
                                              </p:spTgt>
                                            </p:tgtEl>
                                            <p:attrNameLst>
                                              <p:attrName>style.visibility</p:attrName>
                                            </p:attrNameLst>
                                          </p:cBhvr>
                                          <p:to>
                                            <p:strVal val="hidden"/>
                                          </p:to>
                                        </p:set>
                                      </p:childTnLst>
                                    </p:cTn>
                                  </p:par>
                                  <p:par>
                                    <p:cTn id="86" presetID="53" presetClass="exit" presetSubtype="32" fill="hold" grpId="1" nodeType="withEffect">
                                      <p:stCondLst>
                                        <p:cond delay="0"/>
                                      </p:stCondLst>
                                      <p:childTnLst>
                                        <p:anim calcmode="lin" valueType="num">
                                          <p:cBhvr>
                                            <p:cTn id="87" dur="5750"/>
                                            <p:tgtEl>
                                              <p:spTgt spid="5">
                                                <p:graphicEl>
                                                  <a:dgm id="{809C5583-86AE-4424-9596-6E5331E4D138}"/>
                                                </p:graphicEl>
                                              </p:spTgt>
                                            </p:tgtEl>
                                            <p:attrNameLst>
                                              <p:attrName>ppt_w</p:attrName>
                                            </p:attrNameLst>
                                          </p:cBhvr>
                                          <p:tavLst>
                                            <p:tav tm="0">
                                              <p:val>
                                                <p:strVal val="ppt_w"/>
                                              </p:val>
                                            </p:tav>
                                            <p:tav tm="100000">
                                              <p:val>
                                                <p:fltVal val="0"/>
                                              </p:val>
                                            </p:tav>
                                          </p:tavLst>
                                        </p:anim>
                                        <p:anim calcmode="lin" valueType="num">
                                          <p:cBhvr>
                                            <p:cTn id="88" dur="5750"/>
                                            <p:tgtEl>
                                              <p:spTgt spid="5">
                                                <p:graphicEl>
                                                  <a:dgm id="{809C5583-86AE-4424-9596-6E5331E4D138}"/>
                                                </p:graphicEl>
                                              </p:spTgt>
                                            </p:tgtEl>
                                            <p:attrNameLst>
                                              <p:attrName>ppt_h</p:attrName>
                                            </p:attrNameLst>
                                          </p:cBhvr>
                                          <p:tavLst>
                                            <p:tav tm="0">
                                              <p:val>
                                                <p:strVal val="ppt_h"/>
                                              </p:val>
                                            </p:tav>
                                            <p:tav tm="100000">
                                              <p:val>
                                                <p:fltVal val="0"/>
                                              </p:val>
                                            </p:tav>
                                          </p:tavLst>
                                        </p:anim>
                                        <p:animEffect transition="out" filter="fade">
                                          <p:cBhvr>
                                            <p:cTn id="89" dur="5750"/>
                                            <p:tgtEl>
                                              <p:spTgt spid="5">
                                                <p:graphicEl>
                                                  <a:dgm id="{809C5583-86AE-4424-9596-6E5331E4D138}"/>
                                                </p:graphicEl>
                                              </p:spTgt>
                                            </p:tgtEl>
                                          </p:cBhvr>
                                        </p:animEffect>
                                        <p:set>
                                          <p:cBhvr>
                                            <p:cTn id="90" dur="1" fill="hold">
                                              <p:stCondLst>
                                                <p:cond delay="5749"/>
                                              </p:stCondLst>
                                            </p:cTn>
                                            <p:tgtEl>
                                              <p:spTgt spid="5">
                                                <p:graphicEl>
                                                  <a:dgm id="{809C5583-86AE-4424-9596-6E5331E4D138}"/>
                                                </p:graphicEl>
                                              </p:spTgt>
                                            </p:tgtEl>
                                            <p:attrNameLst>
                                              <p:attrName>style.visibility</p:attrName>
                                            </p:attrNameLst>
                                          </p:cBhvr>
                                          <p:to>
                                            <p:strVal val="hidden"/>
                                          </p:to>
                                        </p:set>
                                      </p:childTnLst>
                                    </p:cTn>
                                  </p:par>
                                  <p:par>
                                    <p:cTn id="91" presetID="53" presetClass="exit" presetSubtype="32" fill="hold" grpId="1" nodeType="withEffect">
                                      <p:stCondLst>
                                        <p:cond delay="0"/>
                                      </p:stCondLst>
                                      <p:childTnLst>
                                        <p:anim calcmode="lin" valueType="num">
                                          <p:cBhvr>
                                            <p:cTn id="92" dur="5750"/>
                                            <p:tgtEl>
                                              <p:spTgt spid="5">
                                                <p:graphicEl>
                                                  <a:dgm id="{C53ADBDD-E898-4EC3-AC9E-38E1A0A153B6}"/>
                                                </p:graphicEl>
                                              </p:spTgt>
                                            </p:tgtEl>
                                            <p:attrNameLst>
                                              <p:attrName>ppt_w</p:attrName>
                                            </p:attrNameLst>
                                          </p:cBhvr>
                                          <p:tavLst>
                                            <p:tav tm="0">
                                              <p:val>
                                                <p:strVal val="ppt_w"/>
                                              </p:val>
                                            </p:tav>
                                            <p:tav tm="100000">
                                              <p:val>
                                                <p:fltVal val="0"/>
                                              </p:val>
                                            </p:tav>
                                          </p:tavLst>
                                        </p:anim>
                                        <p:anim calcmode="lin" valueType="num">
                                          <p:cBhvr>
                                            <p:cTn id="93" dur="5750"/>
                                            <p:tgtEl>
                                              <p:spTgt spid="5">
                                                <p:graphicEl>
                                                  <a:dgm id="{C53ADBDD-E898-4EC3-AC9E-38E1A0A153B6}"/>
                                                </p:graphicEl>
                                              </p:spTgt>
                                            </p:tgtEl>
                                            <p:attrNameLst>
                                              <p:attrName>ppt_h</p:attrName>
                                            </p:attrNameLst>
                                          </p:cBhvr>
                                          <p:tavLst>
                                            <p:tav tm="0">
                                              <p:val>
                                                <p:strVal val="ppt_h"/>
                                              </p:val>
                                            </p:tav>
                                            <p:tav tm="100000">
                                              <p:val>
                                                <p:fltVal val="0"/>
                                              </p:val>
                                            </p:tav>
                                          </p:tavLst>
                                        </p:anim>
                                        <p:animEffect transition="out" filter="fade">
                                          <p:cBhvr>
                                            <p:cTn id="94" dur="5750"/>
                                            <p:tgtEl>
                                              <p:spTgt spid="5">
                                                <p:graphicEl>
                                                  <a:dgm id="{C53ADBDD-E898-4EC3-AC9E-38E1A0A153B6}"/>
                                                </p:graphicEl>
                                              </p:spTgt>
                                            </p:tgtEl>
                                          </p:cBhvr>
                                        </p:animEffect>
                                        <p:set>
                                          <p:cBhvr>
                                            <p:cTn id="95" dur="1" fill="hold">
                                              <p:stCondLst>
                                                <p:cond delay="5749"/>
                                              </p:stCondLst>
                                            </p:cTn>
                                            <p:tgtEl>
                                              <p:spTgt spid="5">
                                                <p:graphicEl>
                                                  <a:dgm id="{C53ADBDD-E898-4EC3-AC9E-38E1A0A153B6}"/>
                                                </p:graphicEl>
                                              </p:spTgt>
                                            </p:tgtEl>
                                            <p:attrNameLst>
                                              <p:attrName>style.visibility</p:attrName>
                                            </p:attrNameLst>
                                          </p:cBhvr>
                                          <p:to>
                                            <p:strVal val="hidden"/>
                                          </p:to>
                                        </p:set>
                                      </p:childTnLst>
                                    </p:cTn>
                                  </p:par>
                                  <p:par>
                                    <p:cTn id="96" presetID="6" presetClass="emph" presetSubtype="0" fill="hold" grpId="1" nodeType="withEffect">
                                      <p:stCondLst>
                                        <p:cond delay="0"/>
                                      </p:stCondLst>
                                      <p:childTnLst>
                                        <p:animScale>
                                          <p:cBhvr>
                                            <p:cTn id="97" dur="5750" fill="hold"/>
                                            <p:tgtEl>
                                              <p:spTgt spid="5">
                                                <p:graphicEl>
                                                  <a:dgm id="{DA725027-D876-4FEE-B957-76C1869A385E}"/>
                                                </p:graphicEl>
                                              </p:spTgt>
                                            </p:tgtEl>
                                          </p:cBhvr>
                                          <p:by x="160000" y="160000"/>
                                        </p:animScale>
                                      </p:childTnLst>
                                    </p:cTn>
                                  </p:par>
                                  <p:par>
                                    <p:cTn id="98" presetID="42" presetClass="path" presetSubtype="0" accel="50000" decel="50000" fill="hold" grpId="2" nodeType="withEffect">
                                      <p:stCondLst>
                                        <p:cond delay="0"/>
                                      </p:stCondLst>
                                      <p:childTnLst>
                                        <p:animMotion origin="layout" path="M -2.77778E-6 -3.7037E-6 L -0.07517 0.10949 " pathEditMode="relative" rAng="0" ptsTypes="AA">
                                          <p:cBhvr>
                                            <p:cTn id="99" dur="2000" fill="hold"/>
                                            <p:tgtEl>
                                              <p:spTgt spid="5">
                                                <p:graphicEl>
                                                  <a:dgm id="{DA725027-D876-4FEE-B957-76C1869A385E}"/>
                                                </p:graphicEl>
                                              </p:spTgt>
                                            </p:tgtEl>
                                            <p:attrNameLst>
                                              <p:attrName>ppt_x</p:attrName>
                                              <p:attrName>ppt_y</p:attrName>
                                            </p:attrNameLst>
                                          </p:cBhvr>
                                          <p:rCtr x="-3767" y="54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Graphic spid="5" grpId="1" uiExpand="1">
            <p:bldSub>
              <a:bldDgm bld="one"/>
            </p:bldSub>
          </p:bldGraphic>
          <p:bldGraphic spid="5" grpId="2" uiExpand="1">
            <p:bldSub>
              <a:bldDgm bld="one"/>
            </p:bldSub>
          </p:bldGraphic>
        </p:bldLst>
      </p:timing>
    </mc:Fallback>
  </mc:AlternateContent>
</p:sld>
</file>

<file path=ppt/theme/theme1.xml><?xml version="1.0" encoding="utf-8"?>
<a:theme xmlns:a="http://schemas.openxmlformats.org/drawingml/2006/main" name="Secteur">
  <a:themeElements>
    <a:clrScheme name="Secteu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eu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eu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3734</TotalTime>
  <Words>121</Words>
  <Application>Microsoft Office PowerPoint</Application>
  <PresentationFormat>Affichage à l'écran (4:3)</PresentationFormat>
  <Paragraphs>6</Paragraphs>
  <Slides>2</Slides>
  <Notes>0</Notes>
  <HiddenSlides>0</HiddenSlides>
  <MMClips>0</MMClips>
  <ScaleCrop>false</ScaleCrop>
  <HeadingPairs>
    <vt:vector size="6" baseType="variant">
      <vt:variant>
        <vt:lpstr>Polices utilisées</vt:lpstr>
      </vt:variant>
      <vt:variant>
        <vt:i4>2</vt:i4>
      </vt:variant>
      <vt:variant>
        <vt:lpstr>Thème</vt:lpstr>
      </vt:variant>
      <vt:variant>
        <vt:i4>1</vt:i4>
      </vt:variant>
      <vt:variant>
        <vt:lpstr>Titres des diapositives</vt:lpstr>
      </vt:variant>
      <vt:variant>
        <vt:i4>2</vt:i4>
      </vt:variant>
    </vt:vector>
  </HeadingPairs>
  <TitlesOfParts>
    <vt:vector size="5" baseType="lpstr">
      <vt:lpstr>Century Gothic</vt:lpstr>
      <vt:lpstr>Wingdings 3</vt:lpstr>
      <vt:lpstr>Secteur</vt:lpstr>
      <vt:lpstr>SmartArt animé</vt:lpstr>
      <vt:lpstr>Présentation PowerPoint</vt:lpstr>
    </vt:vector>
  </TitlesOfParts>
  <Company>Microsoft MVP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faqword.com@faqword.com</dc:creator>
  <cp:lastModifiedBy>Marina Mathias</cp:lastModifiedBy>
  <cp:revision>47</cp:revision>
  <dcterms:created xsi:type="dcterms:W3CDTF">2013-08-08T16:35:35Z</dcterms:created>
  <dcterms:modified xsi:type="dcterms:W3CDTF">2017-01-15T13:06:29Z</dcterms:modified>
</cp:coreProperties>
</file>